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8" r:id="rId4"/>
  </p:sldMasterIdLst>
  <p:notesMasterIdLst>
    <p:notesMasterId r:id="rId37"/>
  </p:notesMasterIdLst>
  <p:sldIdLst>
    <p:sldId id="256" r:id="rId5"/>
    <p:sldId id="257" r:id="rId6"/>
    <p:sldId id="316" r:id="rId7"/>
    <p:sldId id="317" r:id="rId8"/>
    <p:sldId id="318" r:id="rId9"/>
    <p:sldId id="319" r:id="rId10"/>
    <p:sldId id="258" r:id="rId11"/>
    <p:sldId id="259" r:id="rId12"/>
    <p:sldId id="279" r:id="rId13"/>
    <p:sldId id="272" r:id="rId14"/>
    <p:sldId id="260" r:id="rId15"/>
    <p:sldId id="265" r:id="rId16"/>
    <p:sldId id="267" r:id="rId17"/>
    <p:sldId id="320" r:id="rId18"/>
    <p:sldId id="274" r:id="rId19"/>
    <p:sldId id="321" r:id="rId20"/>
    <p:sldId id="322" r:id="rId21"/>
    <p:sldId id="261" r:id="rId22"/>
    <p:sldId id="323" r:id="rId23"/>
    <p:sldId id="324" r:id="rId24"/>
    <p:sldId id="325" r:id="rId25"/>
    <p:sldId id="326" r:id="rId26"/>
    <p:sldId id="327" r:id="rId27"/>
    <p:sldId id="328" r:id="rId28"/>
    <p:sldId id="329" r:id="rId29"/>
    <p:sldId id="330" r:id="rId30"/>
    <p:sldId id="331" r:id="rId31"/>
    <p:sldId id="332" r:id="rId32"/>
    <p:sldId id="264" r:id="rId33"/>
    <p:sldId id="284" r:id="rId34"/>
    <p:sldId id="333" r:id="rId35"/>
    <p:sldId id="262" r:id="rId36"/>
  </p:sldIdLst>
  <p:sldSz cx="9144000" cy="5143500" type="screen16x9"/>
  <p:notesSz cx="6858000" cy="9144000"/>
  <p:embeddedFontLst>
    <p:embeddedFont>
      <p:font typeface="Barlow Semi Condensed" panose="020B0604020202020204" charset="0"/>
      <p:regular r:id="rId38"/>
      <p:bold r:id="rId39"/>
      <p:italic r:id="rId40"/>
      <p:boldItalic r:id="rId41"/>
    </p:embeddedFont>
    <p:embeddedFont>
      <p:font typeface="Calibri" panose="020F0502020204030204" pitchFamily="34" charset="0"/>
      <p:regular r:id="rId42"/>
      <p:bold r:id="rId43"/>
      <p:italic r:id="rId44"/>
      <p:boldItalic r:id="rId45"/>
    </p:embeddedFont>
    <p:embeddedFont>
      <p:font typeface="Poppins" panose="020B0604020202020204" charset="0"/>
      <p:regular r:id="rId46"/>
      <p:bold r:id="rId47"/>
      <p:italic r:id="rId48"/>
      <p:boldItalic r:id="rId49"/>
    </p:embeddedFont>
    <p:embeddedFont>
      <p:font typeface="Poppins SemiBold" panose="020B0604020202020204" charset="0"/>
      <p:regular r:id="rId50"/>
      <p:bold r:id="rId51"/>
      <p:italic r:id="rId52"/>
      <p:boldItalic r:id="rId53"/>
    </p:embeddedFont>
    <p:embeddedFont>
      <p:font typeface="Roboto Condensed Light" panose="02000000000000000000" pitchFamily="2" charset="0"/>
      <p:regular r:id="rId54"/>
      <p:italic r:id="rId55"/>
    </p:embeddedFont>
    <p:embeddedFont>
      <p:font typeface="Work Sans" panose="020B0604020202020204" charset="0"/>
      <p:regular r:id="rId56"/>
      <p:bold r:id="rId57"/>
      <p:italic r:id="rId58"/>
      <p:boldItalic r:id="rId5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BA2F1CC-1E1A-4D50-9A29-87100540E2AA}" v="3" dt="2021-05-11T01:02:26.122"/>
  </p1510:revLst>
</p1510:revInfo>
</file>

<file path=ppt/tableStyles.xml><?xml version="1.0" encoding="utf-8"?>
<a:tblStyleLst xmlns:a="http://schemas.openxmlformats.org/drawingml/2006/main" def="{040F6A83-A79B-4280-AD26-9A6F9BAB0C52}">
  <a:tblStyle styleId="{040F6A83-A79B-4280-AD26-9A6F9BAB0C5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C2FFA5D-87B4-456A-9821-1D502468CF0F}" styleName="Style à thème 1 - Accentuation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E171933-4619-4E11-9A3F-F7608DF75F80}" styleName="Style moyen 1 - Accentuation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E269D01E-BC32-4049-B463-5C60D7B0CCD2}" styleName="Style à thème 2 - Accentuation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Style à thème 2 - Accentuation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7292A2E-F333-43FB-9621-5CBBE7FDCDCB}" styleName="Style léger 2 - Accentuation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00A15C55-8517-42AA-B614-E9B94910E393}" styleName="Style moyen 2 - Accentuation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2.fntdata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font" Target="fonts/font5.fntdata"/><Relationship Id="rId47" Type="http://schemas.openxmlformats.org/officeDocument/2006/relationships/font" Target="fonts/font10.fntdata"/><Relationship Id="rId50" Type="http://schemas.openxmlformats.org/officeDocument/2006/relationships/font" Target="fonts/font13.fntdata"/><Relationship Id="rId55" Type="http://schemas.openxmlformats.org/officeDocument/2006/relationships/font" Target="fonts/font18.fntdata"/><Relationship Id="rId63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font" Target="fonts/font4.fntdata"/><Relationship Id="rId54" Type="http://schemas.openxmlformats.org/officeDocument/2006/relationships/font" Target="fonts/font17.fntdata"/><Relationship Id="rId62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3" Type="http://schemas.openxmlformats.org/officeDocument/2006/relationships/font" Target="fonts/font16.fntdata"/><Relationship Id="rId58" Type="http://schemas.openxmlformats.org/officeDocument/2006/relationships/font" Target="fonts/font21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font" Target="fonts/font12.fntdata"/><Relationship Id="rId57" Type="http://schemas.openxmlformats.org/officeDocument/2006/relationships/font" Target="fonts/font20.fntdata"/><Relationship Id="rId61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font" Target="fonts/font7.fntdata"/><Relationship Id="rId52" Type="http://schemas.openxmlformats.org/officeDocument/2006/relationships/font" Target="fonts/font15.fntdata"/><Relationship Id="rId60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font" Target="fonts/font6.fntdata"/><Relationship Id="rId48" Type="http://schemas.openxmlformats.org/officeDocument/2006/relationships/font" Target="fonts/font11.fntdata"/><Relationship Id="rId56" Type="http://schemas.openxmlformats.org/officeDocument/2006/relationships/font" Target="fonts/font19.fntdata"/><Relationship Id="rId64" Type="http://schemas.microsoft.com/office/2015/10/relationships/revisionInfo" Target="revisionInfo.xml"/><Relationship Id="rId8" Type="http://schemas.openxmlformats.org/officeDocument/2006/relationships/slide" Target="slides/slide4.xml"/><Relationship Id="rId51" Type="http://schemas.openxmlformats.org/officeDocument/2006/relationships/font" Target="fonts/font14.fntdata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font" Target="fonts/font1.fntdata"/><Relationship Id="rId46" Type="http://schemas.openxmlformats.org/officeDocument/2006/relationships/font" Target="fonts/font9.fntdata"/><Relationship Id="rId59" Type="http://schemas.openxmlformats.org/officeDocument/2006/relationships/font" Target="fonts/font2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ga715632f6c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8" name="Google Shape;788;ga715632f6c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7850ae6520_0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8" name="Google Shape;568;g7850ae6520_0_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ada389ed6c_0_6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ada389ed6c_0_6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ga715632f6c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6" name="Google Shape;666;ga715632f6c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8f342daea5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8f342daea5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75556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g8f342daea5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2" name="Google Shape;812;g8f342daea5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g8f342daea5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2" name="Google Shape;812;g8f342daea5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72227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8f342daea5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8f342daea5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01168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ada389ed6c_0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0" name="Google Shape;580;gada389ed6c_0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ada389ed6c_0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0" name="Google Shape;580;gada389ed6c_0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723674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a715632f6c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a715632f6c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ada389ed6c_0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0" name="Google Shape;580;gada389ed6c_0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131891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ada389ed6c_0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0" name="Google Shape;580;gada389ed6c_0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921907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ada389ed6c_0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0" name="Google Shape;580;gada389ed6c_0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301061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ada389ed6c_0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0" name="Google Shape;580;gada389ed6c_0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698102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ada389ed6c_0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0" name="Google Shape;580;gada389ed6c_0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78515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ada389ed6c_0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0" name="Google Shape;580;gada389ed6c_0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391123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ada389ed6c_0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0" name="Google Shape;580;gada389ed6c_0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7809046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ada389ed6c_0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0" name="Google Shape;580;gada389ed6c_0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9356161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8f342daea5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8f342daea5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414729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gada389ed6c_0_9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3" name="Google Shape;623;gada389ed6c_0_9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a715632f6c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a715632f6c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436115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gada389ed6c_0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2" name="Google Shape;962;gada389ed6c_0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8f342daea5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8f342daea5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0782408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a715632f6c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ga715632f6c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a715632f6c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a715632f6c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54052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a715632f6c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a715632f6c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27721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a715632f6c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a715632f6c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65256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8d3aa2a3e7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8d3aa2a3e7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8f342daea5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8f342daea5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gada389ed6c_0_5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0" name="Google Shape;880;gada389ed6c_0_5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4395675" y="2204725"/>
            <a:ext cx="4035000" cy="108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6000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4506742" y="1393750"/>
            <a:ext cx="3262200" cy="318000"/>
          </a:xfrm>
          <a:prstGeom prst="rect">
            <a:avLst/>
          </a:prstGeom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1">
  <p:cSld name="BLANK_2_1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3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6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3"/>
          <p:cNvSpPr txBox="1">
            <a:spLocks noGrp="1"/>
          </p:cNvSpPr>
          <p:nvPr>
            <p:ph type="title" idx="2" hasCustomPrompt="1"/>
          </p:nvPr>
        </p:nvSpPr>
        <p:spPr>
          <a:xfrm>
            <a:off x="638884" y="2743125"/>
            <a:ext cx="1891800" cy="4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0" name="Google Shape;50;p13"/>
          <p:cNvSpPr txBox="1">
            <a:spLocks noGrp="1"/>
          </p:cNvSpPr>
          <p:nvPr>
            <p:ph type="subTitle" idx="1"/>
          </p:nvPr>
        </p:nvSpPr>
        <p:spPr>
          <a:xfrm>
            <a:off x="638884" y="3593925"/>
            <a:ext cx="1891800" cy="64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13"/>
          <p:cNvSpPr txBox="1">
            <a:spLocks noGrp="1"/>
          </p:cNvSpPr>
          <p:nvPr>
            <p:ph type="subTitle" idx="3"/>
          </p:nvPr>
        </p:nvSpPr>
        <p:spPr>
          <a:xfrm>
            <a:off x="638884" y="3217425"/>
            <a:ext cx="1891800" cy="37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3000"/>
              <a:buFont typeface="Poppins"/>
              <a:buNone/>
              <a:defRPr sz="3000" b="1"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3000"/>
              <a:buFont typeface="Poppins"/>
              <a:buNone/>
              <a:defRPr sz="3000" b="1"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3000"/>
              <a:buFont typeface="Poppins"/>
              <a:buNone/>
              <a:defRPr sz="3000" b="1"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3000"/>
              <a:buFont typeface="Poppins"/>
              <a:buNone/>
              <a:defRPr sz="3000" b="1"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3000"/>
              <a:buFont typeface="Poppins"/>
              <a:buNone/>
              <a:defRPr sz="3000" b="1"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3000"/>
              <a:buFont typeface="Poppins"/>
              <a:buNone/>
              <a:defRPr sz="3000" b="1"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3000"/>
              <a:buFont typeface="Poppins"/>
              <a:buNone/>
              <a:defRPr sz="3000" b="1"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3000"/>
              <a:buFont typeface="Poppins"/>
              <a:buNone/>
              <a:defRPr sz="3000" b="1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title" idx="4" hasCustomPrompt="1"/>
          </p:nvPr>
        </p:nvSpPr>
        <p:spPr>
          <a:xfrm>
            <a:off x="2630371" y="2743125"/>
            <a:ext cx="1891800" cy="4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3" name="Google Shape;53;p13"/>
          <p:cNvSpPr txBox="1">
            <a:spLocks noGrp="1"/>
          </p:cNvSpPr>
          <p:nvPr>
            <p:ph type="subTitle" idx="5"/>
          </p:nvPr>
        </p:nvSpPr>
        <p:spPr>
          <a:xfrm>
            <a:off x="2630371" y="3593925"/>
            <a:ext cx="1891800" cy="64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subTitle" idx="6"/>
          </p:nvPr>
        </p:nvSpPr>
        <p:spPr>
          <a:xfrm>
            <a:off x="2630367" y="3217425"/>
            <a:ext cx="1891800" cy="37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3000"/>
              <a:buFont typeface="Poppins"/>
              <a:buNone/>
              <a:defRPr sz="3000" b="1"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3000"/>
              <a:buFont typeface="Poppins"/>
              <a:buNone/>
              <a:defRPr sz="3000" b="1"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3000"/>
              <a:buFont typeface="Poppins"/>
              <a:buNone/>
              <a:defRPr sz="3000" b="1"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3000"/>
              <a:buFont typeface="Poppins"/>
              <a:buNone/>
              <a:defRPr sz="3000" b="1"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3000"/>
              <a:buFont typeface="Poppins"/>
              <a:buNone/>
              <a:defRPr sz="3000" b="1"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3000"/>
              <a:buFont typeface="Poppins"/>
              <a:buNone/>
              <a:defRPr sz="3000" b="1"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3000"/>
              <a:buFont typeface="Poppins"/>
              <a:buNone/>
              <a:defRPr sz="3000" b="1"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3000"/>
              <a:buFont typeface="Poppins"/>
              <a:buNone/>
              <a:defRPr sz="3000" b="1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title" idx="7" hasCustomPrompt="1"/>
          </p:nvPr>
        </p:nvSpPr>
        <p:spPr>
          <a:xfrm>
            <a:off x="4621833" y="2743125"/>
            <a:ext cx="1891800" cy="4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6" name="Google Shape;56;p13"/>
          <p:cNvSpPr txBox="1">
            <a:spLocks noGrp="1"/>
          </p:cNvSpPr>
          <p:nvPr>
            <p:ph type="subTitle" idx="8"/>
          </p:nvPr>
        </p:nvSpPr>
        <p:spPr>
          <a:xfrm>
            <a:off x="4621833" y="3593925"/>
            <a:ext cx="1891800" cy="64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subTitle" idx="9"/>
          </p:nvPr>
        </p:nvSpPr>
        <p:spPr>
          <a:xfrm>
            <a:off x="4621833" y="3217425"/>
            <a:ext cx="1891800" cy="37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3000"/>
              <a:buFont typeface="Poppins"/>
              <a:buNone/>
              <a:defRPr sz="3000" b="1"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3000"/>
              <a:buFont typeface="Poppins"/>
              <a:buNone/>
              <a:defRPr sz="3000" b="1"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3000"/>
              <a:buFont typeface="Poppins"/>
              <a:buNone/>
              <a:defRPr sz="3000" b="1"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3000"/>
              <a:buFont typeface="Poppins"/>
              <a:buNone/>
              <a:defRPr sz="3000" b="1"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3000"/>
              <a:buFont typeface="Poppins"/>
              <a:buNone/>
              <a:defRPr sz="3000" b="1"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3000"/>
              <a:buFont typeface="Poppins"/>
              <a:buNone/>
              <a:defRPr sz="3000" b="1"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3000"/>
              <a:buFont typeface="Poppins"/>
              <a:buNone/>
              <a:defRPr sz="3000" b="1"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3000"/>
              <a:buFont typeface="Poppins"/>
              <a:buNone/>
              <a:defRPr sz="3000" b="1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title" idx="13" hasCustomPrompt="1"/>
          </p:nvPr>
        </p:nvSpPr>
        <p:spPr>
          <a:xfrm>
            <a:off x="6613316" y="2743125"/>
            <a:ext cx="1891800" cy="4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9" name="Google Shape;59;p13"/>
          <p:cNvSpPr txBox="1">
            <a:spLocks noGrp="1"/>
          </p:cNvSpPr>
          <p:nvPr>
            <p:ph type="subTitle" idx="14"/>
          </p:nvPr>
        </p:nvSpPr>
        <p:spPr>
          <a:xfrm>
            <a:off x="6613316" y="3593925"/>
            <a:ext cx="1891800" cy="64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15"/>
          </p:nvPr>
        </p:nvSpPr>
        <p:spPr>
          <a:xfrm>
            <a:off x="6613309" y="3217438"/>
            <a:ext cx="1891800" cy="37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3000"/>
              <a:buFont typeface="Poppins"/>
              <a:buNone/>
              <a:defRPr sz="3000" b="1"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3000"/>
              <a:buFont typeface="Poppins"/>
              <a:buNone/>
              <a:defRPr sz="3000" b="1"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3000"/>
              <a:buFont typeface="Poppins"/>
              <a:buNone/>
              <a:defRPr sz="3000" b="1"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3000"/>
              <a:buFont typeface="Poppins"/>
              <a:buNone/>
              <a:defRPr sz="3000" b="1"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3000"/>
              <a:buFont typeface="Poppins"/>
              <a:buNone/>
              <a:defRPr sz="3000" b="1"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3000"/>
              <a:buFont typeface="Poppins"/>
              <a:buNone/>
              <a:defRPr sz="3000" b="1"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3000"/>
              <a:buFont typeface="Poppins"/>
              <a:buNone/>
              <a:defRPr sz="3000" b="1"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3000"/>
              <a:buFont typeface="Poppins"/>
              <a:buNone/>
              <a:defRPr sz="3000" b="1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CUSTOM_3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 hasCustomPrompt="1"/>
          </p:nvPr>
        </p:nvSpPr>
        <p:spPr>
          <a:xfrm>
            <a:off x="713225" y="615475"/>
            <a:ext cx="1917900" cy="52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7200"/>
              <a:buNone/>
              <a:defRPr sz="48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63" name="Google Shape;63;p14"/>
          <p:cNvSpPr txBox="1">
            <a:spLocks noGrp="1"/>
          </p:cNvSpPr>
          <p:nvPr>
            <p:ph type="subTitle" idx="1"/>
          </p:nvPr>
        </p:nvSpPr>
        <p:spPr>
          <a:xfrm>
            <a:off x="713225" y="1215600"/>
            <a:ext cx="1917900" cy="46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4" name="Google Shape;64;p14"/>
          <p:cNvSpPr txBox="1">
            <a:spLocks noGrp="1"/>
          </p:cNvSpPr>
          <p:nvPr>
            <p:ph type="title" idx="2" hasCustomPrompt="1"/>
          </p:nvPr>
        </p:nvSpPr>
        <p:spPr>
          <a:xfrm>
            <a:off x="713225" y="2111325"/>
            <a:ext cx="1917900" cy="52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7200"/>
              <a:buNone/>
              <a:defRPr sz="48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65" name="Google Shape;65;p14"/>
          <p:cNvSpPr txBox="1">
            <a:spLocks noGrp="1"/>
          </p:cNvSpPr>
          <p:nvPr>
            <p:ph type="subTitle" idx="3"/>
          </p:nvPr>
        </p:nvSpPr>
        <p:spPr>
          <a:xfrm>
            <a:off x="713225" y="2711325"/>
            <a:ext cx="1917900" cy="46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6" name="Google Shape;66;p14"/>
          <p:cNvSpPr txBox="1">
            <a:spLocks noGrp="1"/>
          </p:cNvSpPr>
          <p:nvPr>
            <p:ph type="title" idx="4" hasCustomPrompt="1"/>
          </p:nvPr>
        </p:nvSpPr>
        <p:spPr>
          <a:xfrm>
            <a:off x="713225" y="3546875"/>
            <a:ext cx="1917900" cy="52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7200"/>
              <a:buNone/>
              <a:defRPr sz="48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67" name="Google Shape;67;p14"/>
          <p:cNvSpPr txBox="1">
            <a:spLocks noGrp="1"/>
          </p:cNvSpPr>
          <p:nvPr>
            <p:ph type="subTitle" idx="5"/>
          </p:nvPr>
        </p:nvSpPr>
        <p:spPr>
          <a:xfrm>
            <a:off x="713225" y="4146875"/>
            <a:ext cx="1917900" cy="46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8_1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6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8_1_1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7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6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itle and text 1">
  <p:cSld name="CUSTOM_5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0"/>
          <p:cNvSpPr txBox="1">
            <a:spLocks noGrp="1"/>
          </p:cNvSpPr>
          <p:nvPr>
            <p:ph type="subTitle" idx="1"/>
          </p:nvPr>
        </p:nvSpPr>
        <p:spPr>
          <a:xfrm>
            <a:off x="713225" y="3193850"/>
            <a:ext cx="1680900" cy="14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84" name="Google Shape;84;p20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6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20"/>
          <p:cNvSpPr txBox="1">
            <a:spLocks noGrp="1"/>
          </p:cNvSpPr>
          <p:nvPr>
            <p:ph type="subTitle" idx="2"/>
          </p:nvPr>
        </p:nvSpPr>
        <p:spPr>
          <a:xfrm>
            <a:off x="713225" y="2781650"/>
            <a:ext cx="1680900" cy="41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16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SzPts val="16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SzPts val="16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SzPts val="16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SzPts val="16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SzPts val="16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SzPts val="16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SzPts val="16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5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5014800" cy="6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25"/>
          <p:cNvSpPr txBox="1">
            <a:spLocks noGrp="1"/>
          </p:cNvSpPr>
          <p:nvPr>
            <p:ph type="subTitle" idx="1"/>
          </p:nvPr>
        </p:nvSpPr>
        <p:spPr>
          <a:xfrm>
            <a:off x="6214050" y="3865200"/>
            <a:ext cx="2335800" cy="64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120" name="Google Shape;120;p25"/>
          <p:cNvSpPr txBox="1">
            <a:spLocks noGrp="1"/>
          </p:cNvSpPr>
          <p:nvPr>
            <p:ph type="subTitle" idx="2"/>
          </p:nvPr>
        </p:nvSpPr>
        <p:spPr>
          <a:xfrm>
            <a:off x="6214050" y="3525300"/>
            <a:ext cx="2335800" cy="33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21" name="Google Shape;121;p25"/>
          <p:cNvSpPr txBox="1">
            <a:spLocks noGrp="1"/>
          </p:cNvSpPr>
          <p:nvPr>
            <p:ph type="subTitle" idx="3"/>
          </p:nvPr>
        </p:nvSpPr>
        <p:spPr>
          <a:xfrm>
            <a:off x="6214050" y="1582538"/>
            <a:ext cx="2335800" cy="64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122" name="Google Shape;122;p25"/>
          <p:cNvSpPr txBox="1">
            <a:spLocks noGrp="1"/>
          </p:cNvSpPr>
          <p:nvPr>
            <p:ph type="subTitle" idx="4"/>
          </p:nvPr>
        </p:nvSpPr>
        <p:spPr>
          <a:xfrm>
            <a:off x="6214050" y="1242638"/>
            <a:ext cx="2335800" cy="33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23" name="Google Shape;123;p25"/>
          <p:cNvSpPr txBox="1">
            <a:spLocks noGrp="1"/>
          </p:cNvSpPr>
          <p:nvPr>
            <p:ph type="subTitle" idx="5"/>
          </p:nvPr>
        </p:nvSpPr>
        <p:spPr>
          <a:xfrm>
            <a:off x="6214050" y="2723863"/>
            <a:ext cx="2335800" cy="64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124" name="Google Shape;124;p25"/>
          <p:cNvSpPr txBox="1">
            <a:spLocks noGrp="1"/>
          </p:cNvSpPr>
          <p:nvPr>
            <p:ph type="subTitle" idx="6"/>
          </p:nvPr>
        </p:nvSpPr>
        <p:spPr>
          <a:xfrm>
            <a:off x="6214050" y="2383963"/>
            <a:ext cx="2335800" cy="33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25" name="Google Shape;125;p25"/>
          <p:cNvSpPr/>
          <p:nvPr/>
        </p:nvSpPr>
        <p:spPr>
          <a:xfrm>
            <a:off x="6097000" y="1281300"/>
            <a:ext cx="3046800" cy="376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25"/>
          <p:cNvSpPr/>
          <p:nvPr/>
        </p:nvSpPr>
        <p:spPr>
          <a:xfrm>
            <a:off x="6097000" y="2403306"/>
            <a:ext cx="3046800" cy="376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25"/>
          <p:cNvSpPr/>
          <p:nvPr/>
        </p:nvSpPr>
        <p:spPr>
          <a:xfrm>
            <a:off x="6097000" y="3529575"/>
            <a:ext cx="3046800" cy="376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8" name="Google Shape;128;p25"/>
          <p:cNvGrpSpPr/>
          <p:nvPr/>
        </p:nvGrpSpPr>
        <p:grpSpPr>
          <a:xfrm>
            <a:off x="0" y="49022"/>
            <a:ext cx="5875977" cy="376498"/>
            <a:chOff x="-10925" y="645925"/>
            <a:chExt cx="1285800" cy="357175"/>
          </a:xfrm>
        </p:grpSpPr>
        <p:cxnSp>
          <p:nvCxnSpPr>
            <p:cNvPr id="129" name="Google Shape;129;p25"/>
            <p:cNvCxnSpPr/>
            <p:nvPr/>
          </p:nvCxnSpPr>
          <p:spPr>
            <a:xfrm>
              <a:off x="-10925" y="735219"/>
              <a:ext cx="1285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0" name="Google Shape;130;p25"/>
            <p:cNvCxnSpPr/>
            <p:nvPr/>
          </p:nvCxnSpPr>
          <p:spPr>
            <a:xfrm>
              <a:off x="-10925" y="1003100"/>
              <a:ext cx="1285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1" name="Google Shape;131;p25"/>
            <p:cNvCxnSpPr/>
            <p:nvPr/>
          </p:nvCxnSpPr>
          <p:spPr>
            <a:xfrm>
              <a:off x="-10925" y="913806"/>
              <a:ext cx="1285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2" name="Google Shape;132;p25"/>
            <p:cNvCxnSpPr/>
            <p:nvPr/>
          </p:nvCxnSpPr>
          <p:spPr>
            <a:xfrm>
              <a:off x="-10925" y="824513"/>
              <a:ext cx="1285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3" name="Google Shape;133;p25"/>
            <p:cNvCxnSpPr/>
            <p:nvPr/>
          </p:nvCxnSpPr>
          <p:spPr>
            <a:xfrm>
              <a:off x="-10925" y="645925"/>
              <a:ext cx="1285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34" name="Google Shape;134;p25"/>
          <p:cNvGrpSpPr/>
          <p:nvPr/>
        </p:nvGrpSpPr>
        <p:grpSpPr>
          <a:xfrm>
            <a:off x="0" y="4711747"/>
            <a:ext cx="5875977" cy="376498"/>
            <a:chOff x="-10925" y="645925"/>
            <a:chExt cx="1285800" cy="357175"/>
          </a:xfrm>
        </p:grpSpPr>
        <p:cxnSp>
          <p:nvCxnSpPr>
            <p:cNvPr id="135" name="Google Shape;135;p25"/>
            <p:cNvCxnSpPr/>
            <p:nvPr/>
          </p:nvCxnSpPr>
          <p:spPr>
            <a:xfrm>
              <a:off x="-10925" y="735219"/>
              <a:ext cx="1285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6" name="Google Shape;136;p25"/>
            <p:cNvCxnSpPr/>
            <p:nvPr/>
          </p:nvCxnSpPr>
          <p:spPr>
            <a:xfrm>
              <a:off x="-10925" y="1003100"/>
              <a:ext cx="1285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7" name="Google Shape;137;p25"/>
            <p:cNvCxnSpPr/>
            <p:nvPr/>
          </p:nvCxnSpPr>
          <p:spPr>
            <a:xfrm>
              <a:off x="-10925" y="913806"/>
              <a:ext cx="1285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8" name="Google Shape;138;p25"/>
            <p:cNvCxnSpPr/>
            <p:nvPr/>
          </p:nvCxnSpPr>
          <p:spPr>
            <a:xfrm>
              <a:off x="-10925" y="824513"/>
              <a:ext cx="1285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9" name="Google Shape;139;p25"/>
            <p:cNvCxnSpPr/>
            <p:nvPr/>
          </p:nvCxnSpPr>
          <p:spPr>
            <a:xfrm>
              <a:off x="-10925" y="645925"/>
              <a:ext cx="1285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CUSTOM_1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7"/>
          <p:cNvSpPr/>
          <p:nvPr/>
        </p:nvSpPr>
        <p:spPr>
          <a:xfrm>
            <a:off x="941125" y="1275950"/>
            <a:ext cx="552000" cy="55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27"/>
          <p:cNvSpPr/>
          <p:nvPr/>
        </p:nvSpPr>
        <p:spPr>
          <a:xfrm>
            <a:off x="941150" y="3905625"/>
            <a:ext cx="552000" cy="55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27"/>
          <p:cNvSpPr/>
          <p:nvPr/>
        </p:nvSpPr>
        <p:spPr>
          <a:xfrm>
            <a:off x="941125" y="3029067"/>
            <a:ext cx="552000" cy="55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27"/>
          <p:cNvSpPr/>
          <p:nvPr/>
        </p:nvSpPr>
        <p:spPr>
          <a:xfrm>
            <a:off x="941125" y="2152508"/>
            <a:ext cx="552000" cy="55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27"/>
          <p:cNvSpPr txBox="1">
            <a:spLocks noGrp="1"/>
          </p:cNvSpPr>
          <p:nvPr>
            <p:ph type="subTitle" idx="1"/>
          </p:nvPr>
        </p:nvSpPr>
        <p:spPr>
          <a:xfrm>
            <a:off x="1557025" y="3905638"/>
            <a:ext cx="1657200" cy="55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9" name="Google Shape;169;p27"/>
          <p:cNvSpPr txBox="1">
            <a:spLocks noGrp="1"/>
          </p:cNvSpPr>
          <p:nvPr>
            <p:ph type="subTitle" idx="2"/>
          </p:nvPr>
        </p:nvSpPr>
        <p:spPr>
          <a:xfrm>
            <a:off x="877225" y="3981388"/>
            <a:ext cx="679800" cy="40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6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170" name="Google Shape;170;p27"/>
          <p:cNvSpPr txBox="1">
            <a:spLocks noGrp="1"/>
          </p:cNvSpPr>
          <p:nvPr>
            <p:ph type="subTitle" idx="3"/>
          </p:nvPr>
        </p:nvSpPr>
        <p:spPr>
          <a:xfrm>
            <a:off x="1557025" y="3024550"/>
            <a:ext cx="1657200" cy="55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71" name="Google Shape;171;p27"/>
          <p:cNvSpPr txBox="1">
            <a:spLocks noGrp="1"/>
          </p:cNvSpPr>
          <p:nvPr>
            <p:ph type="subTitle" idx="4"/>
          </p:nvPr>
        </p:nvSpPr>
        <p:spPr>
          <a:xfrm>
            <a:off x="877225" y="3100300"/>
            <a:ext cx="679800" cy="40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6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172" name="Google Shape;172;p27"/>
          <p:cNvSpPr txBox="1">
            <a:spLocks noGrp="1"/>
          </p:cNvSpPr>
          <p:nvPr>
            <p:ph type="subTitle" idx="5"/>
          </p:nvPr>
        </p:nvSpPr>
        <p:spPr>
          <a:xfrm>
            <a:off x="1557025" y="2152513"/>
            <a:ext cx="1657200" cy="55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73" name="Google Shape;173;p27"/>
          <p:cNvSpPr txBox="1">
            <a:spLocks noGrp="1"/>
          </p:cNvSpPr>
          <p:nvPr>
            <p:ph type="subTitle" idx="6"/>
          </p:nvPr>
        </p:nvSpPr>
        <p:spPr>
          <a:xfrm>
            <a:off x="877225" y="2228263"/>
            <a:ext cx="679800" cy="40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6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174" name="Google Shape;174;p27"/>
          <p:cNvSpPr txBox="1">
            <a:spLocks noGrp="1"/>
          </p:cNvSpPr>
          <p:nvPr>
            <p:ph type="subTitle" idx="7"/>
          </p:nvPr>
        </p:nvSpPr>
        <p:spPr>
          <a:xfrm>
            <a:off x="1557025" y="1275938"/>
            <a:ext cx="1657200" cy="55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75" name="Google Shape;175;p27"/>
          <p:cNvSpPr txBox="1">
            <a:spLocks noGrp="1"/>
          </p:cNvSpPr>
          <p:nvPr>
            <p:ph type="subTitle" idx="8"/>
          </p:nvPr>
        </p:nvSpPr>
        <p:spPr>
          <a:xfrm>
            <a:off x="877225" y="1351688"/>
            <a:ext cx="679800" cy="40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6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176" name="Google Shape;176;p27"/>
          <p:cNvSpPr txBox="1">
            <a:spLocks noGrp="1"/>
          </p:cNvSpPr>
          <p:nvPr>
            <p:ph type="title"/>
          </p:nvPr>
        </p:nvSpPr>
        <p:spPr>
          <a:xfrm>
            <a:off x="3918013" y="539500"/>
            <a:ext cx="4287000" cy="6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27"/>
          <p:cNvSpPr/>
          <p:nvPr/>
        </p:nvSpPr>
        <p:spPr>
          <a:xfrm>
            <a:off x="0" y="0"/>
            <a:ext cx="9144000" cy="168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6695001" y="2441775"/>
            <a:ext cx="1735800" cy="52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>
            <a:off x="6694950" y="1501650"/>
            <a:ext cx="1735800" cy="8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6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6954200" y="3002250"/>
            <a:ext cx="1476600" cy="96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100"/>
              <a:buNone/>
              <a:defRPr sz="15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6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713225" y="1241225"/>
            <a:ext cx="7717500" cy="336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SzPts val="1100"/>
              <a:buFont typeface="Livvic"/>
              <a:buChar char="●"/>
              <a:defRPr sz="1200"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Font typeface="Roboto Condensed Light"/>
              <a:buChar char="○"/>
              <a:defRPr sz="1100"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Font typeface="Roboto Condensed Light"/>
              <a:buChar char="■"/>
              <a:defRPr sz="1100"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Font typeface="Roboto Condensed Light"/>
              <a:buChar char="●"/>
              <a:defRPr sz="1100"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Font typeface="Roboto Condensed Light"/>
              <a:buChar char="○"/>
              <a:defRPr sz="1100"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Font typeface="Roboto Condensed Light"/>
              <a:buChar char="■"/>
              <a:defRPr sz="1100"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Font typeface="Roboto Condensed Light"/>
              <a:buChar char="●"/>
              <a:defRPr sz="1100"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Font typeface="Roboto Condensed Light"/>
              <a:buChar char="○"/>
              <a:defRPr sz="1100"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Font typeface="Roboto Condensed Light"/>
              <a:buChar char="■"/>
              <a:defRPr sz="1100"/>
            </a:lvl9pPr>
          </a:lstStyle>
          <a:p>
            <a:endParaRPr/>
          </a:p>
        </p:txBody>
      </p:sp>
      <p:sp>
        <p:nvSpPr>
          <p:cNvPr id="18" name="Google Shape;18;p4"/>
          <p:cNvSpPr/>
          <p:nvPr/>
        </p:nvSpPr>
        <p:spPr>
          <a:xfrm rot="10800000" flipH="1">
            <a:off x="76200" y="4842217"/>
            <a:ext cx="221400" cy="2214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4"/>
          <p:cNvSpPr/>
          <p:nvPr/>
        </p:nvSpPr>
        <p:spPr>
          <a:xfrm rot="10800000" flipH="1">
            <a:off x="8846400" y="4842217"/>
            <a:ext cx="221400" cy="2214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76200" y="105388"/>
            <a:ext cx="583971" cy="345275"/>
          </a:xfrm>
          <a:custGeom>
            <a:avLst/>
            <a:gdLst/>
            <a:ahLst/>
            <a:cxnLst/>
            <a:rect l="l" t="t" r="r" b="b"/>
            <a:pathLst>
              <a:path w="13812" h="13811" extrusionOk="0">
                <a:moveTo>
                  <a:pt x="0" y="13811"/>
                </a:moveTo>
                <a:lnTo>
                  <a:pt x="0" y="0"/>
                </a:lnTo>
                <a:lnTo>
                  <a:pt x="13812" y="0"/>
                </a:lnTo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  <p:sp>
        <p:nvSpPr>
          <p:cNvPr id="21" name="Google Shape;21;p4"/>
          <p:cNvSpPr/>
          <p:nvPr/>
        </p:nvSpPr>
        <p:spPr>
          <a:xfrm flipH="1">
            <a:off x="8483825" y="105388"/>
            <a:ext cx="583971" cy="345275"/>
          </a:xfrm>
          <a:custGeom>
            <a:avLst/>
            <a:gdLst/>
            <a:ahLst/>
            <a:cxnLst/>
            <a:rect l="l" t="t" r="r" b="b"/>
            <a:pathLst>
              <a:path w="13812" h="13811" extrusionOk="0">
                <a:moveTo>
                  <a:pt x="0" y="13811"/>
                </a:moveTo>
                <a:lnTo>
                  <a:pt x="0" y="0"/>
                </a:lnTo>
                <a:lnTo>
                  <a:pt x="13812" y="0"/>
                </a:lnTo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5822400" cy="63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ubTitle" idx="1"/>
          </p:nvPr>
        </p:nvSpPr>
        <p:spPr>
          <a:xfrm>
            <a:off x="6918525" y="2095250"/>
            <a:ext cx="1512000" cy="63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ubTitle" idx="2"/>
          </p:nvPr>
        </p:nvSpPr>
        <p:spPr>
          <a:xfrm>
            <a:off x="6918536" y="1712675"/>
            <a:ext cx="1512000" cy="38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Font typeface="Work Sa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3000"/>
              <a:buFont typeface="Work Sans"/>
              <a:buNone/>
              <a:defRPr sz="3000" b="1">
                <a:latin typeface="Work Sans"/>
                <a:ea typeface="Work Sans"/>
                <a:cs typeface="Work Sans"/>
                <a:sym typeface="Work Sans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3000"/>
              <a:buFont typeface="Work Sans"/>
              <a:buNone/>
              <a:defRPr sz="3000" b="1">
                <a:latin typeface="Work Sans"/>
                <a:ea typeface="Work Sans"/>
                <a:cs typeface="Work Sans"/>
                <a:sym typeface="Work Sans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3000"/>
              <a:buFont typeface="Work Sans"/>
              <a:buNone/>
              <a:defRPr sz="3000" b="1">
                <a:latin typeface="Work Sans"/>
                <a:ea typeface="Work Sans"/>
                <a:cs typeface="Work Sans"/>
                <a:sym typeface="Work Sans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3000"/>
              <a:buFont typeface="Work Sans"/>
              <a:buNone/>
              <a:defRPr sz="3000" b="1">
                <a:latin typeface="Work Sans"/>
                <a:ea typeface="Work Sans"/>
                <a:cs typeface="Work Sans"/>
                <a:sym typeface="Work Sans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3000"/>
              <a:buFont typeface="Work Sans"/>
              <a:buNone/>
              <a:defRPr sz="3000" b="1">
                <a:latin typeface="Work Sans"/>
                <a:ea typeface="Work Sans"/>
                <a:cs typeface="Work Sans"/>
                <a:sym typeface="Work Sans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3000"/>
              <a:buFont typeface="Work Sans"/>
              <a:buNone/>
              <a:defRPr sz="3000" b="1">
                <a:latin typeface="Work Sans"/>
                <a:ea typeface="Work Sans"/>
                <a:cs typeface="Work Sans"/>
                <a:sym typeface="Work Sans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3000"/>
              <a:buFont typeface="Work Sans"/>
              <a:buNone/>
              <a:defRPr sz="3000" b="1">
                <a:latin typeface="Work Sans"/>
                <a:ea typeface="Work Sans"/>
                <a:cs typeface="Work Sans"/>
                <a:sym typeface="Work Sans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3000"/>
              <a:buFont typeface="Work Sans"/>
              <a:buNone/>
              <a:defRPr sz="3000" b="1"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ubTitle" idx="3"/>
          </p:nvPr>
        </p:nvSpPr>
        <p:spPr>
          <a:xfrm>
            <a:off x="6918541" y="3379050"/>
            <a:ext cx="1512000" cy="63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ubTitle" idx="4"/>
          </p:nvPr>
        </p:nvSpPr>
        <p:spPr>
          <a:xfrm>
            <a:off x="6918543" y="2996475"/>
            <a:ext cx="1512000" cy="38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Font typeface="Work Sa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3000"/>
              <a:buFont typeface="Work Sans"/>
              <a:buNone/>
              <a:defRPr sz="3000" b="1">
                <a:latin typeface="Work Sans"/>
                <a:ea typeface="Work Sans"/>
                <a:cs typeface="Work Sans"/>
                <a:sym typeface="Work Sans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3000"/>
              <a:buFont typeface="Work Sans"/>
              <a:buNone/>
              <a:defRPr sz="3000" b="1">
                <a:latin typeface="Work Sans"/>
                <a:ea typeface="Work Sans"/>
                <a:cs typeface="Work Sans"/>
                <a:sym typeface="Work Sans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3000"/>
              <a:buFont typeface="Work Sans"/>
              <a:buNone/>
              <a:defRPr sz="3000" b="1">
                <a:latin typeface="Work Sans"/>
                <a:ea typeface="Work Sans"/>
                <a:cs typeface="Work Sans"/>
                <a:sym typeface="Work Sans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3000"/>
              <a:buFont typeface="Work Sans"/>
              <a:buNone/>
              <a:defRPr sz="3000" b="1">
                <a:latin typeface="Work Sans"/>
                <a:ea typeface="Work Sans"/>
                <a:cs typeface="Work Sans"/>
                <a:sym typeface="Work Sans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3000"/>
              <a:buFont typeface="Work Sans"/>
              <a:buNone/>
              <a:defRPr sz="3000" b="1">
                <a:latin typeface="Work Sans"/>
                <a:ea typeface="Work Sans"/>
                <a:cs typeface="Work Sans"/>
                <a:sym typeface="Work Sans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3000"/>
              <a:buFont typeface="Work Sans"/>
              <a:buNone/>
              <a:defRPr sz="3000" b="1">
                <a:latin typeface="Work Sans"/>
                <a:ea typeface="Work Sans"/>
                <a:cs typeface="Work Sans"/>
                <a:sym typeface="Work Sans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3000"/>
              <a:buFont typeface="Work Sans"/>
              <a:buNone/>
              <a:defRPr sz="3000" b="1">
                <a:latin typeface="Work Sans"/>
                <a:ea typeface="Work Sans"/>
                <a:cs typeface="Work Sans"/>
                <a:sym typeface="Work Sans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3000"/>
              <a:buFont typeface="Work Sans"/>
              <a:buNone/>
              <a:defRPr sz="3000" b="1"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713225" y="2696550"/>
            <a:ext cx="2520600" cy="57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ubTitle" idx="1"/>
          </p:nvPr>
        </p:nvSpPr>
        <p:spPr>
          <a:xfrm>
            <a:off x="713225" y="1875750"/>
            <a:ext cx="1680900" cy="82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Font typeface="Poppins"/>
              <a:buNone/>
              <a:defRPr sz="6000" b="1"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160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160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160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160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160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160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1600"/>
              </a:spcBef>
              <a:spcAft>
                <a:spcPts val="160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>
            <a:spLocks noGrp="1"/>
          </p:cNvSpPr>
          <p:nvPr>
            <p:ph type="subTitle" idx="1"/>
          </p:nvPr>
        </p:nvSpPr>
        <p:spPr>
          <a:xfrm>
            <a:off x="713225" y="1718200"/>
            <a:ext cx="3502500" cy="219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lvl="1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2pPr>
            <a:lvl3pPr lvl="2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3pPr>
            <a:lvl4pPr lvl="3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4pPr>
            <a:lvl5pPr lvl="4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5pPr>
            <a:lvl6pPr lvl="5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6pPr>
            <a:lvl7pPr lvl="6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7pPr>
            <a:lvl8pPr lvl="7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8pPr>
            <a:lvl9pPr lvl="8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713225" y="1001100"/>
            <a:ext cx="3502500" cy="6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title"/>
          </p:nvPr>
        </p:nvSpPr>
        <p:spPr>
          <a:xfrm>
            <a:off x="2406000" y="539500"/>
            <a:ext cx="4332000" cy="114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1"/>
          <p:cNvSpPr txBox="1">
            <a:spLocks noGrp="1"/>
          </p:cNvSpPr>
          <p:nvPr>
            <p:ph type="title" hasCustomPrompt="1"/>
          </p:nvPr>
        </p:nvSpPr>
        <p:spPr>
          <a:xfrm>
            <a:off x="1430550" y="539500"/>
            <a:ext cx="6282900" cy="89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45" name="Google Shape;45;p11"/>
          <p:cNvSpPr txBox="1">
            <a:spLocks noGrp="1"/>
          </p:cNvSpPr>
          <p:nvPr>
            <p:ph type="subTitle" idx="1"/>
          </p:nvPr>
        </p:nvSpPr>
        <p:spPr>
          <a:xfrm>
            <a:off x="1851450" y="1438800"/>
            <a:ext cx="5441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accent5"/>
                </a:solidFill>
              </a:defRPr>
            </a:lvl1pPr>
            <a:lvl2pPr lvl="1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6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"/>
              <a:buNone/>
              <a:defRPr sz="3000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"/>
              <a:buNone/>
              <a:defRPr sz="3000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"/>
              <a:buNone/>
              <a:defRPr sz="3000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"/>
              <a:buNone/>
              <a:defRPr sz="3000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"/>
              <a:buNone/>
              <a:defRPr sz="3000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"/>
              <a:buNone/>
              <a:defRPr sz="3000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"/>
              <a:buNone/>
              <a:defRPr sz="3000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"/>
              <a:buNone/>
              <a:defRPr sz="3000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"/>
              <a:buNone/>
              <a:defRPr sz="3000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 Semi Condensed"/>
              <a:buChar char="●"/>
              <a:defRPr sz="16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lvl="1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 Semi Condensed"/>
              <a:buChar char="○"/>
              <a:defRPr sz="16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lvl="2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 Semi Condensed"/>
              <a:buChar char="■"/>
              <a:defRPr sz="16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lvl="3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 Semi Condensed"/>
              <a:buChar char="●"/>
              <a:defRPr sz="16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lvl="4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 Semi Condensed"/>
              <a:buChar char="○"/>
              <a:defRPr sz="16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lvl="5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 Semi Condensed"/>
              <a:buChar char="■"/>
              <a:defRPr sz="16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lvl="6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 Semi Condensed"/>
              <a:buChar char="●"/>
              <a:defRPr sz="16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lvl="7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 Semi Condensed"/>
              <a:buChar char="○"/>
              <a:defRPr sz="16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lvl="8" indent="-3302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Font typeface="Barlow Semi Condensed"/>
              <a:buChar char="■"/>
              <a:defRPr sz="16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2" r:id="rId12"/>
    <p:sldLayoutId id="2147483663" r:id="rId13"/>
    <p:sldLayoutId id="2147483666" r:id="rId14"/>
    <p:sldLayoutId id="2147483671" r:id="rId15"/>
    <p:sldLayoutId id="2147483673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g"/><Relationship Id="rId4" Type="http://schemas.openxmlformats.org/officeDocument/2006/relationships/image" Target="../media/image19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64"/>
          <p:cNvSpPr txBox="1">
            <a:spLocks noGrp="1"/>
          </p:cNvSpPr>
          <p:nvPr>
            <p:ph type="ctrTitle"/>
          </p:nvPr>
        </p:nvSpPr>
        <p:spPr>
          <a:xfrm>
            <a:off x="4509975" y="2198644"/>
            <a:ext cx="4035000" cy="108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DIGITALENDAR</a:t>
            </a:r>
            <a:endParaRPr dirty="0"/>
          </a:p>
        </p:txBody>
      </p:sp>
      <p:grpSp>
        <p:nvGrpSpPr>
          <p:cNvPr id="443" name="Google Shape;443;p64"/>
          <p:cNvGrpSpPr/>
          <p:nvPr/>
        </p:nvGrpSpPr>
        <p:grpSpPr>
          <a:xfrm>
            <a:off x="1135133" y="1393742"/>
            <a:ext cx="3170133" cy="2399660"/>
            <a:chOff x="2514077" y="809605"/>
            <a:chExt cx="2588921" cy="1959706"/>
          </a:xfrm>
        </p:grpSpPr>
        <p:grpSp>
          <p:nvGrpSpPr>
            <p:cNvPr id="444" name="Google Shape;444;p64"/>
            <p:cNvGrpSpPr/>
            <p:nvPr/>
          </p:nvGrpSpPr>
          <p:grpSpPr>
            <a:xfrm>
              <a:off x="4818919" y="810992"/>
              <a:ext cx="284078" cy="1541531"/>
              <a:chOff x="4818919" y="810992"/>
              <a:chExt cx="284078" cy="1541531"/>
            </a:xfrm>
          </p:grpSpPr>
          <p:sp>
            <p:nvSpPr>
              <p:cNvPr id="445" name="Google Shape;445;p64"/>
              <p:cNvSpPr/>
              <p:nvPr/>
            </p:nvSpPr>
            <p:spPr>
              <a:xfrm>
                <a:off x="4818919" y="1232062"/>
                <a:ext cx="284078" cy="284053"/>
              </a:xfrm>
              <a:custGeom>
                <a:avLst/>
                <a:gdLst/>
                <a:ahLst/>
                <a:cxnLst/>
                <a:rect l="l" t="t" r="r" b="b"/>
                <a:pathLst>
                  <a:path w="21962" h="21960" extrusionOk="0">
                    <a:moveTo>
                      <a:pt x="0" y="0"/>
                    </a:moveTo>
                    <a:lnTo>
                      <a:pt x="0" y="21960"/>
                    </a:lnTo>
                    <a:lnTo>
                      <a:pt x="21961" y="21960"/>
                    </a:lnTo>
                    <a:lnTo>
                      <a:pt x="2196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" name="Google Shape;446;p64"/>
              <p:cNvSpPr/>
              <p:nvPr/>
            </p:nvSpPr>
            <p:spPr>
              <a:xfrm>
                <a:off x="4818919" y="810992"/>
                <a:ext cx="284078" cy="284078"/>
              </a:xfrm>
              <a:custGeom>
                <a:avLst/>
                <a:gdLst/>
                <a:ahLst/>
                <a:cxnLst/>
                <a:rect l="l" t="t" r="r" b="b"/>
                <a:pathLst>
                  <a:path w="21962" h="21962" extrusionOk="0">
                    <a:moveTo>
                      <a:pt x="0" y="1"/>
                    </a:moveTo>
                    <a:lnTo>
                      <a:pt x="0" y="21962"/>
                    </a:lnTo>
                    <a:lnTo>
                      <a:pt x="21961" y="21962"/>
                    </a:lnTo>
                    <a:lnTo>
                      <a:pt x="2196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" name="Google Shape;447;p64"/>
              <p:cNvSpPr/>
              <p:nvPr/>
            </p:nvSpPr>
            <p:spPr>
              <a:xfrm>
                <a:off x="4818919" y="1650247"/>
                <a:ext cx="284078" cy="284078"/>
              </a:xfrm>
              <a:custGeom>
                <a:avLst/>
                <a:gdLst/>
                <a:ahLst/>
                <a:cxnLst/>
                <a:rect l="l" t="t" r="r" b="b"/>
                <a:pathLst>
                  <a:path w="21962" h="21962" extrusionOk="0">
                    <a:moveTo>
                      <a:pt x="0" y="1"/>
                    </a:moveTo>
                    <a:lnTo>
                      <a:pt x="0" y="21962"/>
                    </a:lnTo>
                    <a:lnTo>
                      <a:pt x="21961" y="21962"/>
                    </a:lnTo>
                    <a:lnTo>
                      <a:pt x="2196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" name="Google Shape;448;p64"/>
              <p:cNvSpPr/>
              <p:nvPr/>
            </p:nvSpPr>
            <p:spPr>
              <a:xfrm>
                <a:off x="4818919" y="2068432"/>
                <a:ext cx="284078" cy="284091"/>
              </a:xfrm>
              <a:custGeom>
                <a:avLst/>
                <a:gdLst/>
                <a:ahLst/>
                <a:cxnLst/>
                <a:rect l="l" t="t" r="r" b="b"/>
                <a:pathLst>
                  <a:path w="21962" h="21963" extrusionOk="0">
                    <a:moveTo>
                      <a:pt x="0" y="1"/>
                    </a:moveTo>
                    <a:lnTo>
                      <a:pt x="0" y="21962"/>
                    </a:lnTo>
                    <a:lnTo>
                      <a:pt x="21961" y="21962"/>
                    </a:lnTo>
                    <a:lnTo>
                      <a:pt x="2196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49" name="Google Shape;449;p64"/>
            <p:cNvGrpSpPr/>
            <p:nvPr/>
          </p:nvGrpSpPr>
          <p:grpSpPr>
            <a:xfrm>
              <a:off x="4434210" y="812373"/>
              <a:ext cx="285786" cy="1538763"/>
              <a:chOff x="4396906" y="812373"/>
              <a:chExt cx="285786" cy="1538763"/>
            </a:xfrm>
          </p:grpSpPr>
          <p:sp>
            <p:nvSpPr>
              <p:cNvPr id="450" name="Google Shape;450;p64"/>
              <p:cNvSpPr/>
              <p:nvPr/>
            </p:nvSpPr>
            <p:spPr>
              <a:xfrm>
                <a:off x="4398613" y="812373"/>
                <a:ext cx="284078" cy="284078"/>
              </a:xfrm>
              <a:custGeom>
                <a:avLst/>
                <a:gdLst/>
                <a:ahLst/>
                <a:cxnLst/>
                <a:rect l="l" t="t" r="r" b="b"/>
                <a:pathLst>
                  <a:path w="21962" h="21962" extrusionOk="0">
                    <a:moveTo>
                      <a:pt x="1" y="0"/>
                    </a:moveTo>
                    <a:lnTo>
                      <a:pt x="1" y="21961"/>
                    </a:lnTo>
                    <a:lnTo>
                      <a:pt x="21962" y="21961"/>
                    </a:lnTo>
                    <a:lnTo>
                      <a:pt x="2196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" name="Google Shape;451;p64"/>
              <p:cNvSpPr/>
              <p:nvPr/>
            </p:nvSpPr>
            <p:spPr>
              <a:xfrm>
                <a:off x="4398613" y="1230584"/>
                <a:ext cx="284078" cy="284078"/>
              </a:xfrm>
              <a:custGeom>
                <a:avLst/>
                <a:gdLst/>
                <a:ahLst/>
                <a:cxnLst/>
                <a:rect l="l" t="t" r="r" b="b"/>
                <a:pathLst>
                  <a:path w="21962" h="21962" extrusionOk="0">
                    <a:moveTo>
                      <a:pt x="1" y="0"/>
                    </a:moveTo>
                    <a:lnTo>
                      <a:pt x="1" y="21961"/>
                    </a:lnTo>
                    <a:lnTo>
                      <a:pt x="21962" y="21961"/>
                    </a:lnTo>
                    <a:lnTo>
                      <a:pt x="21962" y="0"/>
                    </a:lnTo>
                    <a:close/>
                  </a:path>
                </a:pathLst>
              </a:custGeom>
              <a:solidFill>
                <a:srgbClr val="FA884B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" name="Google Shape;452;p64"/>
              <p:cNvSpPr/>
              <p:nvPr/>
            </p:nvSpPr>
            <p:spPr>
              <a:xfrm>
                <a:off x="4398613" y="1648769"/>
                <a:ext cx="284078" cy="284078"/>
              </a:xfrm>
              <a:custGeom>
                <a:avLst/>
                <a:gdLst/>
                <a:ahLst/>
                <a:cxnLst/>
                <a:rect l="l" t="t" r="r" b="b"/>
                <a:pathLst>
                  <a:path w="21962" h="21962" extrusionOk="0">
                    <a:moveTo>
                      <a:pt x="1" y="0"/>
                    </a:moveTo>
                    <a:lnTo>
                      <a:pt x="1" y="21962"/>
                    </a:lnTo>
                    <a:lnTo>
                      <a:pt x="21962" y="21962"/>
                    </a:lnTo>
                    <a:lnTo>
                      <a:pt x="21962" y="0"/>
                    </a:lnTo>
                    <a:close/>
                  </a:path>
                </a:pathLst>
              </a:custGeom>
              <a:solidFill>
                <a:srgbClr val="FECB5E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" name="Google Shape;453;p64"/>
              <p:cNvSpPr/>
              <p:nvPr/>
            </p:nvSpPr>
            <p:spPr>
              <a:xfrm>
                <a:off x="4396906" y="2067044"/>
                <a:ext cx="284078" cy="284091"/>
              </a:xfrm>
              <a:custGeom>
                <a:avLst/>
                <a:gdLst/>
                <a:ahLst/>
                <a:cxnLst/>
                <a:rect l="l" t="t" r="r" b="b"/>
                <a:pathLst>
                  <a:path w="21962" h="21963" extrusionOk="0">
                    <a:moveTo>
                      <a:pt x="1" y="1"/>
                    </a:moveTo>
                    <a:lnTo>
                      <a:pt x="1" y="21962"/>
                    </a:lnTo>
                    <a:lnTo>
                      <a:pt x="21962" y="21962"/>
                    </a:lnTo>
                    <a:lnTo>
                      <a:pt x="21962" y="1"/>
                    </a:lnTo>
                    <a:close/>
                  </a:path>
                </a:pathLst>
              </a:custGeom>
              <a:solidFill>
                <a:srgbClr val="FECB5E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54" name="Google Shape;454;p64"/>
            <p:cNvGrpSpPr/>
            <p:nvPr/>
          </p:nvGrpSpPr>
          <p:grpSpPr>
            <a:xfrm>
              <a:off x="2514077" y="812373"/>
              <a:ext cx="284078" cy="1956938"/>
              <a:chOff x="2290252" y="812373"/>
              <a:chExt cx="284078" cy="1956938"/>
            </a:xfrm>
          </p:grpSpPr>
          <p:sp>
            <p:nvSpPr>
              <p:cNvPr id="455" name="Google Shape;455;p64"/>
              <p:cNvSpPr/>
              <p:nvPr/>
            </p:nvSpPr>
            <p:spPr>
              <a:xfrm>
                <a:off x="2290252" y="812373"/>
                <a:ext cx="284078" cy="284078"/>
              </a:xfrm>
              <a:custGeom>
                <a:avLst/>
                <a:gdLst/>
                <a:ahLst/>
                <a:cxnLst/>
                <a:rect l="l" t="t" r="r" b="b"/>
                <a:pathLst>
                  <a:path w="21962" h="21962" extrusionOk="0">
                    <a:moveTo>
                      <a:pt x="0" y="0"/>
                    </a:moveTo>
                    <a:lnTo>
                      <a:pt x="0" y="21961"/>
                    </a:lnTo>
                    <a:lnTo>
                      <a:pt x="21961" y="21961"/>
                    </a:lnTo>
                    <a:lnTo>
                      <a:pt x="2196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" name="Google Shape;456;p64"/>
              <p:cNvSpPr/>
              <p:nvPr/>
            </p:nvSpPr>
            <p:spPr>
              <a:xfrm>
                <a:off x="2290252" y="1230584"/>
                <a:ext cx="284078" cy="284078"/>
              </a:xfrm>
              <a:custGeom>
                <a:avLst/>
                <a:gdLst/>
                <a:ahLst/>
                <a:cxnLst/>
                <a:rect l="l" t="t" r="r" b="b"/>
                <a:pathLst>
                  <a:path w="21962" h="21962" extrusionOk="0">
                    <a:moveTo>
                      <a:pt x="0" y="0"/>
                    </a:moveTo>
                    <a:lnTo>
                      <a:pt x="0" y="21961"/>
                    </a:lnTo>
                    <a:lnTo>
                      <a:pt x="21961" y="21961"/>
                    </a:lnTo>
                    <a:lnTo>
                      <a:pt x="2196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" name="Google Shape;457;p64"/>
              <p:cNvSpPr/>
              <p:nvPr/>
            </p:nvSpPr>
            <p:spPr>
              <a:xfrm>
                <a:off x="2290252" y="1648769"/>
                <a:ext cx="284078" cy="284078"/>
              </a:xfrm>
              <a:custGeom>
                <a:avLst/>
                <a:gdLst/>
                <a:ahLst/>
                <a:cxnLst/>
                <a:rect l="l" t="t" r="r" b="b"/>
                <a:pathLst>
                  <a:path w="21962" h="21962" extrusionOk="0">
                    <a:moveTo>
                      <a:pt x="0" y="0"/>
                    </a:moveTo>
                    <a:lnTo>
                      <a:pt x="0" y="21962"/>
                    </a:lnTo>
                    <a:lnTo>
                      <a:pt x="21961" y="21962"/>
                    </a:lnTo>
                    <a:lnTo>
                      <a:pt x="2196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" name="Google Shape;458;p64"/>
              <p:cNvSpPr/>
              <p:nvPr/>
            </p:nvSpPr>
            <p:spPr>
              <a:xfrm>
                <a:off x="2290252" y="2067044"/>
                <a:ext cx="284078" cy="284091"/>
              </a:xfrm>
              <a:custGeom>
                <a:avLst/>
                <a:gdLst/>
                <a:ahLst/>
                <a:cxnLst/>
                <a:rect l="l" t="t" r="r" b="b"/>
                <a:pathLst>
                  <a:path w="21962" h="21963" extrusionOk="0">
                    <a:moveTo>
                      <a:pt x="0" y="1"/>
                    </a:moveTo>
                    <a:lnTo>
                      <a:pt x="0" y="21962"/>
                    </a:lnTo>
                    <a:lnTo>
                      <a:pt x="21961" y="21962"/>
                    </a:lnTo>
                    <a:lnTo>
                      <a:pt x="2196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" name="Google Shape;459;p64"/>
              <p:cNvSpPr/>
              <p:nvPr/>
            </p:nvSpPr>
            <p:spPr>
              <a:xfrm>
                <a:off x="2290252" y="2485219"/>
                <a:ext cx="284078" cy="284091"/>
              </a:xfrm>
              <a:custGeom>
                <a:avLst/>
                <a:gdLst/>
                <a:ahLst/>
                <a:cxnLst/>
                <a:rect l="l" t="t" r="r" b="b"/>
                <a:pathLst>
                  <a:path w="21962" h="21963" extrusionOk="0">
                    <a:moveTo>
                      <a:pt x="0" y="1"/>
                    </a:moveTo>
                    <a:lnTo>
                      <a:pt x="0" y="21962"/>
                    </a:lnTo>
                    <a:lnTo>
                      <a:pt x="21961" y="21962"/>
                    </a:lnTo>
                    <a:lnTo>
                      <a:pt x="2196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60" name="Google Shape;460;p64"/>
            <p:cNvGrpSpPr/>
            <p:nvPr/>
          </p:nvGrpSpPr>
          <p:grpSpPr>
            <a:xfrm>
              <a:off x="2897079" y="812373"/>
              <a:ext cx="285786" cy="1956938"/>
              <a:chOff x="2710558" y="812373"/>
              <a:chExt cx="285786" cy="1956938"/>
            </a:xfrm>
          </p:grpSpPr>
          <p:sp>
            <p:nvSpPr>
              <p:cNvPr id="461" name="Google Shape;461;p64"/>
              <p:cNvSpPr/>
              <p:nvPr/>
            </p:nvSpPr>
            <p:spPr>
              <a:xfrm>
                <a:off x="2712266" y="812373"/>
                <a:ext cx="284078" cy="284078"/>
              </a:xfrm>
              <a:custGeom>
                <a:avLst/>
                <a:gdLst/>
                <a:ahLst/>
                <a:cxnLst/>
                <a:rect l="l" t="t" r="r" b="b"/>
                <a:pathLst>
                  <a:path w="21962" h="21962" extrusionOk="0">
                    <a:moveTo>
                      <a:pt x="1" y="0"/>
                    </a:moveTo>
                    <a:lnTo>
                      <a:pt x="1" y="21961"/>
                    </a:lnTo>
                    <a:lnTo>
                      <a:pt x="21962" y="21961"/>
                    </a:lnTo>
                    <a:lnTo>
                      <a:pt x="2196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" name="Google Shape;462;p64"/>
              <p:cNvSpPr/>
              <p:nvPr/>
            </p:nvSpPr>
            <p:spPr>
              <a:xfrm>
                <a:off x="2712266" y="1230584"/>
                <a:ext cx="284078" cy="284078"/>
              </a:xfrm>
              <a:custGeom>
                <a:avLst/>
                <a:gdLst/>
                <a:ahLst/>
                <a:cxnLst/>
                <a:rect l="l" t="t" r="r" b="b"/>
                <a:pathLst>
                  <a:path w="21962" h="21962" extrusionOk="0">
                    <a:moveTo>
                      <a:pt x="1" y="0"/>
                    </a:moveTo>
                    <a:lnTo>
                      <a:pt x="1" y="21961"/>
                    </a:lnTo>
                    <a:lnTo>
                      <a:pt x="21962" y="21961"/>
                    </a:lnTo>
                    <a:lnTo>
                      <a:pt x="2196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" name="Google Shape;463;p64"/>
              <p:cNvSpPr/>
              <p:nvPr/>
            </p:nvSpPr>
            <p:spPr>
              <a:xfrm>
                <a:off x="2712266" y="1648769"/>
                <a:ext cx="284078" cy="284078"/>
              </a:xfrm>
              <a:custGeom>
                <a:avLst/>
                <a:gdLst/>
                <a:ahLst/>
                <a:cxnLst/>
                <a:rect l="l" t="t" r="r" b="b"/>
                <a:pathLst>
                  <a:path w="21962" h="21962" extrusionOk="0">
                    <a:moveTo>
                      <a:pt x="1" y="0"/>
                    </a:moveTo>
                    <a:lnTo>
                      <a:pt x="1" y="21962"/>
                    </a:lnTo>
                    <a:lnTo>
                      <a:pt x="21962" y="21962"/>
                    </a:lnTo>
                    <a:lnTo>
                      <a:pt x="2196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" name="Google Shape;464;p64"/>
              <p:cNvSpPr/>
              <p:nvPr/>
            </p:nvSpPr>
            <p:spPr>
              <a:xfrm>
                <a:off x="2710558" y="2067044"/>
                <a:ext cx="284078" cy="284091"/>
              </a:xfrm>
              <a:custGeom>
                <a:avLst/>
                <a:gdLst/>
                <a:ahLst/>
                <a:cxnLst/>
                <a:rect l="l" t="t" r="r" b="b"/>
                <a:pathLst>
                  <a:path w="21962" h="21963" extrusionOk="0">
                    <a:moveTo>
                      <a:pt x="1" y="1"/>
                    </a:moveTo>
                    <a:lnTo>
                      <a:pt x="1" y="21962"/>
                    </a:lnTo>
                    <a:lnTo>
                      <a:pt x="21962" y="21962"/>
                    </a:lnTo>
                    <a:lnTo>
                      <a:pt x="2196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" name="Google Shape;465;p64"/>
              <p:cNvSpPr/>
              <p:nvPr/>
            </p:nvSpPr>
            <p:spPr>
              <a:xfrm>
                <a:off x="2710558" y="2485219"/>
                <a:ext cx="284078" cy="284091"/>
              </a:xfrm>
              <a:custGeom>
                <a:avLst/>
                <a:gdLst/>
                <a:ahLst/>
                <a:cxnLst/>
                <a:rect l="l" t="t" r="r" b="b"/>
                <a:pathLst>
                  <a:path w="21962" h="21963" extrusionOk="0">
                    <a:moveTo>
                      <a:pt x="1" y="1"/>
                    </a:moveTo>
                    <a:lnTo>
                      <a:pt x="1" y="21962"/>
                    </a:lnTo>
                    <a:lnTo>
                      <a:pt x="21962" y="21962"/>
                    </a:lnTo>
                    <a:lnTo>
                      <a:pt x="2196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66" name="Google Shape;466;p64"/>
            <p:cNvGrpSpPr/>
            <p:nvPr/>
          </p:nvGrpSpPr>
          <p:grpSpPr>
            <a:xfrm>
              <a:off x="3281789" y="812373"/>
              <a:ext cx="285786" cy="1956938"/>
              <a:chOff x="3132572" y="812373"/>
              <a:chExt cx="285786" cy="1956938"/>
            </a:xfrm>
          </p:grpSpPr>
          <p:sp>
            <p:nvSpPr>
              <p:cNvPr id="467" name="Google Shape;467;p64"/>
              <p:cNvSpPr/>
              <p:nvPr/>
            </p:nvSpPr>
            <p:spPr>
              <a:xfrm>
                <a:off x="3134280" y="812373"/>
                <a:ext cx="284078" cy="284078"/>
              </a:xfrm>
              <a:custGeom>
                <a:avLst/>
                <a:gdLst/>
                <a:ahLst/>
                <a:cxnLst/>
                <a:rect l="l" t="t" r="r" b="b"/>
                <a:pathLst>
                  <a:path w="21962" h="21962" extrusionOk="0">
                    <a:moveTo>
                      <a:pt x="1" y="0"/>
                    </a:moveTo>
                    <a:lnTo>
                      <a:pt x="1" y="21961"/>
                    </a:lnTo>
                    <a:lnTo>
                      <a:pt x="21962" y="21961"/>
                    </a:lnTo>
                    <a:lnTo>
                      <a:pt x="2196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" name="Google Shape;468;p64"/>
              <p:cNvSpPr/>
              <p:nvPr/>
            </p:nvSpPr>
            <p:spPr>
              <a:xfrm>
                <a:off x="3134280" y="1230584"/>
                <a:ext cx="284078" cy="284078"/>
              </a:xfrm>
              <a:custGeom>
                <a:avLst/>
                <a:gdLst/>
                <a:ahLst/>
                <a:cxnLst/>
                <a:rect l="l" t="t" r="r" b="b"/>
                <a:pathLst>
                  <a:path w="21962" h="21962" extrusionOk="0">
                    <a:moveTo>
                      <a:pt x="1" y="0"/>
                    </a:moveTo>
                    <a:lnTo>
                      <a:pt x="1" y="21961"/>
                    </a:lnTo>
                    <a:lnTo>
                      <a:pt x="21962" y="21961"/>
                    </a:lnTo>
                    <a:lnTo>
                      <a:pt x="21962" y="0"/>
                    </a:lnTo>
                    <a:close/>
                  </a:path>
                </a:pathLst>
              </a:custGeom>
              <a:solidFill>
                <a:srgbClr val="FA884B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" name="Google Shape;469;p64"/>
              <p:cNvSpPr/>
              <p:nvPr/>
            </p:nvSpPr>
            <p:spPr>
              <a:xfrm>
                <a:off x="3134280" y="1648769"/>
                <a:ext cx="284078" cy="284078"/>
              </a:xfrm>
              <a:custGeom>
                <a:avLst/>
                <a:gdLst/>
                <a:ahLst/>
                <a:cxnLst/>
                <a:rect l="l" t="t" r="r" b="b"/>
                <a:pathLst>
                  <a:path w="21962" h="21962" extrusionOk="0">
                    <a:moveTo>
                      <a:pt x="1" y="0"/>
                    </a:moveTo>
                    <a:lnTo>
                      <a:pt x="1" y="21962"/>
                    </a:lnTo>
                    <a:lnTo>
                      <a:pt x="21962" y="21962"/>
                    </a:lnTo>
                    <a:lnTo>
                      <a:pt x="2196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" name="Google Shape;470;p64"/>
              <p:cNvSpPr/>
              <p:nvPr/>
            </p:nvSpPr>
            <p:spPr>
              <a:xfrm>
                <a:off x="3132572" y="2067044"/>
                <a:ext cx="284078" cy="284091"/>
              </a:xfrm>
              <a:custGeom>
                <a:avLst/>
                <a:gdLst/>
                <a:ahLst/>
                <a:cxnLst/>
                <a:rect l="l" t="t" r="r" b="b"/>
                <a:pathLst>
                  <a:path w="21962" h="21963" extrusionOk="0">
                    <a:moveTo>
                      <a:pt x="1" y="1"/>
                    </a:moveTo>
                    <a:lnTo>
                      <a:pt x="1" y="21962"/>
                    </a:lnTo>
                    <a:lnTo>
                      <a:pt x="21962" y="21962"/>
                    </a:lnTo>
                    <a:lnTo>
                      <a:pt x="2196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" name="Google Shape;471;p64"/>
              <p:cNvSpPr/>
              <p:nvPr/>
            </p:nvSpPr>
            <p:spPr>
              <a:xfrm>
                <a:off x="3132572" y="2485219"/>
                <a:ext cx="284078" cy="284091"/>
              </a:xfrm>
              <a:custGeom>
                <a:avLst/>
                <a:gdLst/>
                <a:ahLst/>
                <a:cxnLst/>
                <a:rect l="l" t="t" r="r" b="b"/>
                <a:pathLst>
                  <a:path w="21962" h="21963" extrusionOk="0">
                    <a:moveTo>
                      <a:pt x="1" y="1"/>
                    </a:moveTo>
                    <a:lnTo>
                      <a:pt x="1" y="21962"/>
                    </a:lnTo>
                    <a:lnTo>
                      <a:pt x="21962" y="21962"/>
                    </a:lnTo>
                    <a:lnTo>
                      <a:pt x="2196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72" name="Google Shape;472;p64"/>
            <p:cNvGrpSpPr/>
            <p:nvPr/>
          </p:nvGrpSpPr>
          <p:grpSpPr>
            <a:xfrm>
              <a:off x="4049500" y="812373"/>
              <a:ext cx="285786" cy="1538763"/>
              <a:chOff x="3974892" y="812373"/>
              <a:chExt cx="285786" cy="1538763"/>
            </a:xfrm>
          </p:grpSpPr>
          <p:sp>
            <p:nvSpPr>
              <p:cNvPr id="473" name="Google Shape;473;p64"/>
              <p:cNvSpPr/>
              <p:nvPr/>
            </p:nvSpPr>
            <p:spPr>
              <a:xfrm>
                <a:off x="3976599" y="812373"/>
                <a:ext cx="284078" cy="284078"/>
              </a:xfrm>
              <a:custGeom>
                <a:avLst/>
                <a:gdLst/>
                <a:ahLst/>
                <a:cxnLst/>
                <a:rect l="l" t="t" r="r" b="b"/>
                <a:pathLst>
                  <a:path w="21962" h="21962" extrusionOk="0">
                    <a:moveTo>
                      <a:pt x="1" y="0"/>
                    </a:moveTo>
                    <a:lnTo>
                      <a:pt x="1" y="21961"/>
                    </a:lnTo>
                    <a:lnTo>
                      <a:pt x="21962" y="21961"/>
                    </a:lnTo>
                    <a:lnTo>
                      <a:pt x="2196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" name="Google Shape;474;p64"/>
              <p:cNvSpPr/>
              <p:nvPr/>
            </p:nvSpPr>
            <p:spPr>
              <a:xfrm>
                <a:off x="3976599" y="1230584"/>
                <a:ext cx="284078" cy="284078"/>
              </a:xfrm>
              <a:custGeom>
                <a:avLst/>
                <a:gdLst/>
                <a:ahLst/>
                <a:cxnLst/>
                <a:rect l="l" t="t" r="r" b="b"/>
                <a:pathLst>
                  <a:path w="21962" h="21962" extrusionOk="0">
                    <a:moveTo>
                      <a:pt x="1" y="0"/>
                    </a:moveTo>
                    <a:lnTo>
                      <a:pt x="1" y="21961"/>
                    </a:lnTo>
                    <a:lnTo>
                      <a:pt x="21962" y="21961"/>
                    </a:lnTo>
                    <a:lnTo>
                      <a:pt x="2196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" name="Google Shape;475;p64"/>
              <p:cNvSpPr/>
              <p:nvPr/>
            </p:nvSpPr>
            <p:spPr>
              <a:xfrm>
                <a:off x="3976599" y="1648769"/>
                <a:ext cx="284078" cy="284078"/>
              </a:xfrm>
              <a:custGeom>
                <a:avLst/>
                <a:gdLst/>
                <a:ahLst/>
                <a:cxnLst/>
                <a:rect l="l" t="t" r="r" b="b"/>
                <a:pathLst>
                  <a:path w="21962" h="21962" extrusionOk="0">
                    <a:moveTo>
                      <a:pt x="1" y="0"/>
                    </a:moveTo>
                    <a:lnTo>
                      <a:pt x="1" y="21962"/>
                    </a:lnTo>
                    <a:lnTo>
                      <a:pt x="21962" y="21962"/>
                    </a:lnTo>
                    <a:lnTo>
                      <a:pt x="2196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" name="Google Shape;476;p64"/>
              <p:cNvSpPr/>
              <p:nvPr/>
            </p:nvSpPr>
            <p:spPr>
              <a:xfrm>
                <a:off x="3974892" y="2067044"/>
                <a:ext cx="284078" cy="284091"/>
              </a:xfrm>
              <a:custGeom>
                <a:avLst/>
                <a:gdLst/>
                <a:ahLst/>
                <a:cxnLst/>
                <a:rect l="l" t="t" r="r" b="b"/>
                <a:pathLst>
                  <a:path w="21962" h="21963" extrusionOk="0">
                    <a:moveTo>
                      <a:pt x="1" y="1"/>
                    </a:moveTo>
                    <a:lnTo>
                      <a:pt x="1" y="21962"/>
                    </a:lnTo>
                    <a:lnTo>
                      <a:pt x="21962" y="21962"/>
                    </a:lnTo>
                    <a:lnTo>
                      <a:pt x="21962" y="1"/>
                    </a:lnTo>
                    <a:close/>
                  </a:path>
                </a:pathLst>
              </a:custGeom>
              <a:solidFill>
                <a:srgbClr val="FECB5E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77" name="Google Shape;477;p64"/>
            <p:cNvGrpSpPr/>
            <p:nvPr/>
          </p:nvGrpSpPr>
          <p:grpSpPr>
            <a:xfrm>
              <a:off x="3666498" y="809605"/>
              <a:ext cx="284078" cy="1541531"/>
              <a:chOff x="3554586" y="809605"/>
              <a:chExt cx="284078" cy="1541531"/>
            </a:xfrm>
          </p:grpSpPr>
          <p:sp>
            <p:nvSpPr>
              <p:cNvPr id="478" name="Google Shape;478;p64"/>
              <p:cNvSpPr/>
              <p:nvPr/>
            </p:nvSpPr>
            <p:spPr>
              <a:xfrm>
                <a:off x="3554586" y="1648859"/>
                <a:ext cx="284078" cy="284078"/>
              </a:xfrm>
              <a:custGeom>
                <a:avLst/>
                <a:gdLst/>
                <a:ahLst/>
                <a:cxnLst/>
                <a:rect l="l" t="t" r="r" b="b"/>
                <a:pathLst>
                  <a:path w="21962" h="21962" extrusionOk="0">
                    <a:moveTo>
                      <a:pt x="0" y="1"/>
                    </a:moveTo>
                    <a:lnTo>
                      <a:pt x="0" y="21962"/>
                    </a:lnTo>
                    <a:lnTo>
                      <a:pt x="21961" y="21962"/>
                    </a:lnTo>
                    <a:lnTo>
                      <a:pt x="2196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" name="Google Shape;479;p64"/>
              <p:cNvSpPr/>
              <p:nvPr/>
            </p:nvSpPr>
            <p:spPr>
              <a:xfrm>
                <a:off x="3554586" y="2067044"/>
                <a:ext cx="284078" cy="284091"/>
              </a:xfrm>
              <a:custGeom>
                <a:avLst/>
                <a:gdLst/>
                <a:ahLst/>
                <a:cxnLst/>
                <a:rect l="l" t="t" r="r" b="b"/>
                <a:pathLst>
                  <a:path w="21962" h="21963" extrusionOk="0">
                    <a:moveTo>
                      <a:pt x="0" y="1"/>
                    </a:moveTo>
                    <a:lnTo>
                      <a:pt x="0" y="21962"/>
                    </a:lnTo>
                    <a:lnTo>
                      <a:pt x="21961" y="21962"/>
                    </a:lnTo>
                    <a:lnTo>
                      <a:pt x="2196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" name="Google Shape;480;p64"/>
              <p:cNvSpPr/>
              <p:nvPr/>
            </p:nvSpPr>
            <p:spPr>
              <a:xfrm>
                <a:off x="3554586" y="1230674"/>
                <a:ext cx="284078" cy="284053"/>
              </a:xfrm>
              <a:custGeom>
                <a:avLst/>
                <a:gdLst/>
                <a:ahLst/>
                <a:cxnLst/>
                <a:rect l="l" t="t" r="r" b="b"/>
                <a:pathLst>
                  <a:path w="21962" h="21960" extrusionOk="0">
                    <a:moveTo>
                      <a:pt x="0" y="0"/>
                    </a:moveTo>
                    <a:lnTo>
                      <a:pt x="0" y="21960"/>
                    </a:lnTo>
                    <a:lnTo>
                      <a:pt x="21961" y="21960"/>
                    </a:lnTo>
                    <a:lnTo>
                      <a:pt x="2196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" name="Google Shape;481;p64"/>
              <p:cNvSpPr/>
              <p:nvPr/>
            </p:nvSpPr>
            <p:spPr>
              <a:xfrm>
                <a:off x="3554586" y="809605"/>
                <a:ext cx="284078" cy="284078"/>
              </a:xfrm>
              <a:custGeom>
                <a:avLst/>
                <a:gdLst/>
                <a:ahLst/>
                <a:cxnLst/>
                <a:rect l="l" t="t" r="r" b="b"/>
                <a:pathLst>
                  <a:path w="21962" h="21962" extrusionOk="0">
                    <a:moveTo>
                      <a:pt x="0" y="1"/>
                    </a:moveTo>
                    <a:lnTo>
                      <a:pt x="0" y="21962"/>
                    </a:lnTo>
                    <a:lnTo>
                      <a:pt x="21961" y="21962"/>
                    </a:lnTo>
                    <a:lnTo>
                      <a:pt x="2196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" name="ZoneTexte 3">
            <a:extLst>
              <a:ext uri="{FF2B5EF4-FFF2-40B4-BE49-F238E27FC236}">
                <a16:creationId xmlns:a16="http://schemas.microsoft.com/office/drawing/2014/main" id="{6A08DB89-0671-45B4-9814-14E3169F7961}"/>
              </a:ext>
            </a:extLst>
          </p:cNvPr>
          <p:cNvSpPr txBox="1"/>
          <p:nvPr/>
        </p:nvSpPr>
        <p:spPr>
          <a:xfrm>
            <a:off x="6858000" y="4321969"/>
            <a:ext cx="13580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Elaboré par:</a:t>
            </a:r>
          </a:p>
          <a:p>
            <a:r>
              <a:rPr lang="fr-FR" dirty="0">
                <a:solidFill>
                  <a:schemeClr val="bg1"/>
                </a:solidFill>
              </a:rPr>
              <a:t>Malek Tajmout</a:t>
            </a:r>
          </a:p>
        </p:txBody>
      </p:sp>
    </p:spTree>
  </p:cSld>
  <p:clrMapOvr>
    <a:masterClrMapping/>
  </p:clrMapOvr>
  <p:transition spd="slow">
    <p:randomBar dir="vert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Image 26" descr="Une image contenant texte&#10;&#10;Description générée automatiquement">
            <a:extLst>
              <a:ext uri="{FF2B5EF4-FFF2-40B4-BE49-F238E27FC236}">
                <a16:creationId xmlns:a16="http://schemas.microsoft.com/office/drawing/2014/main" id="{23599421-2AB5-4B79-B8B1-25D0FE4B38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765" y="485164"/>
            <a:ext cx="3947356" cy="183365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9" name="Image 28" descr="Une image contenant texte&#10;&#10;Description générée automatiquement">
            <a:extLst>
              <a:ext uri="{FF2B5EF4-FFF2-40B4-BE49-F238E27FC236}">
                <a16:creationId xmlns:a16="http://schemas.microsoft.com/office/drawing/2014/main" id="{6B81DB3D-D71E-4AD5-8A6F-5049D50C1C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765" y="3519580"/>
            <a:ext cx="3214483" cy="10316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1" name="Image 30" descr="Une image contenant texte&#10;&#10;Description générée automatiquement">
            <a:extLst>
              <a:ext uri="{FF2B5EF4-FFF2-40B4-BE49-F238E27FC236}">
                <a16:creationId xmlns:a16="http://schemas.microsoft.com/office/drawing/2014/main" id="{AE8F2D30-9AB6-44B8-98B5-E410B8A033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49928" y="0"/>
            <a:ext cx="3494071" cy="198657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69" name="Image 768" descr="Une image contenant table&#10;&#10;Description générée automatiquement">
            <a:extLst>
              <a:ext uri="{FF2B5EF4-FFF2-40B4-BE49-F238E27FC236}">
                <a16:creationId xmlns:a16="http://schemas.microsoft.com/office/drawing/2014/main" id="{50D87C0C-F870-4DC4-9478-D6E12048A3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52004" y="2491767"/>
            <a:ext cx="3684185" cy="85486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71" name="Image 770">
            <a:extLst>
              <a:ext uri="{FF2B5EF4-FFF2-40B4-BE49-F238E27FC236}">
                <a16:creationId xmlns:a16="http://schemas.microsoft.com/office/drawing/2014/main" id="{A9625F1E-E169-4258-814D-BF9CD063FF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49929" y="3519580"/>
            <a:ext cx="3494071" cy="83064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5" name="Google Shape;889;p87">
            <a:extLst>
              <a:ext uri="{FF2B5EF4-FFF2-40B4-BE49-F238E27FC236}">
                <a16:creationId xmlns:a16="http://schemas.microsoft.com/office/drawing/2014/main" id="{F155E855-6607-47AF-9B29-D03F51CEC15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79331" y="2265300"/>
            <a:ext cx="2451406" cy="6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Formulaire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68"/>
          <p:cNvSpPr/>
          <p:nvPr/>
        </p:nvSpPr>
        <p:spPr>
          <a:xfrm>
            <a:off x="0" y="0"/>
            <a:ext cx="9144000" cy="10644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4" name="Google Shape;574;p68"/>
          <p:cNvSpPr txBox="1">
            <a:spLocks noGrp="1"/>
          </p:cNvSpPr>
          <p:nvPr>
            <p:ph type="title"/>
          </p:nvPr>
        </p:nvSpPr>
        <p:spPr>
          <a:xfrm>
            <a:off x="713250" y="262743"/>
            <a:ext cx="7717500" cy="6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Personas</a:t>
            </a:r>
            <a:endParaRPr dirty="0"/>
          </a:p>
        </p:txBody>
      </p:sp>
      <p:pic>
        <p:nvPicPr>
          <p:cNvPr id="9" name="Image 8" descr="Une image contenant texte&#10;&#10;Description générée automatiquement">
            <a:extLst>
              <a:ext uri="{FF2B5EF4-FFF2-40B4-BE49-F238E27FC236}">
                <a16:creationId xmlns:a16="http://schemas.microsoft.com/office/drawing/2014/main" id="{6D39C37C-8C20-4016-A53B-AC4EC4440A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4680" y="1543050"/>
            <a:ext cx="2936058" cy="25314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1" name="Image 10" descr="Une image contenant texte&#10;&#10;Description générée automatiquement">
            <a:extLst>
              <a:ext uri="{FF2B5EF4-FFF2-40B4-BE49-F238E27FC236}">
                <a16:creationId xmlns:a16="http://schemas.microsoft.com/office/drawing/2014/main" id="{B146EE8B-FDAC-41C9-8E1C-7918E999BF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6494" y="1543050"/>
            <a:ext cx="3107506" cy="253145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3" name="Image 12" descr="Une image contenant texte&#10;&#10;Description générée automatiquement">
            <a:extLst>
              <a:ext uri="{FF2B5EF4-FFF2-40B4-BE49-F238E27FC236}">
                <a16:creationId xmlns:a16="http://schemas.microsoft.com/office/drawing/2014/main" id="{D9A08A2C-C89D-4C94-AEEE-1B3BE05B89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543050"/>
            <a:ext cx="2828924" cy="25314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73"/>
          <p:cNvSpPr/>
          <p:nvPr/>
        </p:nvSpPr>
        <p:spPr>
          <a:xfrm>
            <a:off x="2810875" y="208350"/>
            <a:ext cx="6334200" cy="4726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5" name="Google Shape;635;p73"/>
          <p:cNvSpPr txBox="1">
            <a:spLocks noGrp="1"/>
          </p:cNvSpPr>
          <p:nvPr>
            <p:ph type="title"/>
          </p:nvPr>
        </p:nvSpPr>
        <p:spPr>
          <a:xfrm>
            <a:off x="384611" y="2036400"/>
            <a:ext cx="2223763" cy="52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Benchmark</a:t>
            </a:r>
            <a:endParaRPr dirty="0"/>
          </a:p>
        </p:txBody>
      </p:sp>
      <p:sp>
        <p:nvSpPr>
          <p:cNvPr id="641" name="Google Shape;641;p73"/>
          <p:cNvSpPr/>
          <p:nvPr/>
        </p:nvSpPr>
        <p:spPr>
          <a:xfrm flipH="1">
            <a:off x="3013375" y="398850"/>
            <a:ext cx="5929200" cy="4319100"/>
          </a:xfrm>
          <a:prstGeom prst="rect">
            <a:avLst/>
          </a:prstGeom>
          <a:solidFill>
            <a:schemeClr val="dk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4" name="Tableau 3">
            <a:extLst>
              <a:ext uri="{FF2B5EF4-FFF2-40B4-BE49-F238E27FC236}">
                <a16:creationId xmlns:a16="http://schemas.microsoft.com/office/drawing/2014/main" id="{93F22448-3231-44D5-84EC-395637CD34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9880069"/>
              </p:ext>
            </p:extLst>
          </p:nvPr>
        </p:nvGraphicFramePr>
        <p:xfrm>
          <a:off x="3013375" y="398851"/>
          <a:ext cx="5929201" cy="4390562"/>
        </p:xfrm>
        <a:graphic>
          <a:graphicData uri="http://schemas.openxmlformats.org/drawingml/2006/table">
            <a:tbl>
              <a:tblPr firstRow="1" firstCol="1" bandRow="1">
                <a:tableStyleId>{00A15C55-8517-42AA-B614-E9B94910E393}</a:tableStyleId>
              </a:tblPr>
              <a:tblGrid>
                <a:gridCol w="882540">
                  <a:extLst>
                    <a:ext uri="{9D8B030D-6E8A-4147-A177-3AD203B41FA5}">
                      <a16:colId xmlns:a16="http://schemas.microsoft.com/office/drawing/2014/main" val="2045377320"/>
                    </a:ext>
                  </a:extLst>
                </a:gridCol>
                <a:gridCol w="1593320">
                  <a:extLst>
                    <a:ext uri="{9D8B030D-6E8A-4147-A177-3AD203B41FA5}">
                      <a16:colId xmlns:a16="http://schemas.microsoft.com/office/drawing/2014/main" val="924864006"/>
                    </a:ext>
                  </a:extLst>
                </a:gridCol>
                <a:gridCol w="1290397">
                  <a:extLst>
                    <a:ext uri="{9D8B030D-6E8A-4147-A177-3AD203B41FA5}">
                      <a16:colId xmlns:a16="http://schemas.microsoft.com/office/drawing/2014/main" val="705657542"/>
                    </a:ext>
                  </a:extLst>
                </a:gridCol>
                <a:gridCol w="1107392">
                  <a:extLst>
                    <a:ext uri="{9D8B030D-6E8A-4147-A177-3AD203B41FA5}">
                      <a16:colId xmlns:a16="http://schemas.microsoft.com/office/drawing/2014/main" val="2870327564"/>
                    </a:ext>
                  </a:extLst>
                </a:gridCol>
                <a:gridCol w="1055552">
                  <a:extLst>
                    <a:ext uri="{9D8B030D-6E8A-4147-A177-3AD203B41FA5}">
                      <a16:colId xmlns:a16="http://schemas.microsoft.com/office/drawing/2014/main" val="2076571037"/>
                    </a:ext>
                  </a:extLst>
                </a:gridCol>
              </a:tblGrid>
              <a:tr h="385738">
                <a:tc>
                  <a:txBody>
                    <a:bodyPr/>
                    <a:lstStyle/>
                    <a:p>
                      <a:pPr>
                        <a:spcBef>
                          <a:spcPts val="1500"/>
                        </a:spcBef>
                        <a:spcAft>
                          <a:spcPts val="1125"/>
                        </a:spcAft>
                      </a:pPr>
                      <a:r>
                        <a:rPr lang="fr-FR" sz="1200">
                          <a:effectLst/>
                        </a:rPr>
                        <a:t> </a:t>
                      </a:r>
                      <a:endParaRPr lang="fr-FR" sz="600" b="1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911" marR="39911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500"/>
                        </a:spcBef>
                        <a:spcAft>
                          <a:spcPts val="1125"/>
                        </a:spcAft>
                      </a:pPr>
                      <a:r>
                        <a:rPr lang="fr-FR" sz="1000" dirty="0">
                          <a:effectLst/>
                        </a:rPr>
                        <a:t>Les fonctionnalités</a:t>
                      </a:r>
                      <a:endParaRPr lang="fr-FR" sz="1000" b="1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911" marR="39911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500"/>
                        </a:spcBef>
                        <a:spcAft>
                          <a:spcPts val="1125"/>
                        </a:spcAft>
                      </a:pPr>
                      <a:r>
                        <a:rPr lang="fr-FR" sz="1000" dirty="0">
                          <a:effectLst/>
                        </a:rPr>
                        <a:t>Synchronisation plusieurs calendriers</a:t>
                      </a:r>
                      <a:endParaRPr lang="fr-FR" sz="1000" b="1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911" marR="39911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500"/>
                        </a:spcBef>
                        <a:spcAft>
                          <a:spcPts val="1125"/>
                        </a:spcAft>
                      </a:pPr>
                      <a:r>
                        <a:rPr lang="fr-FR" sz="1000" dirty="0">
                          <a:effectLst/>
                        </a:rPr>
                        <a:t>Les plateformes</a:t>
                      </a:r>
                      <a:endParaRPr lang="fr-FR" sz="1000" b="1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911" marR="39911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500"/>
                        </a:spcBef>
                        <a:spcAft>
                          <a:spcPts val="1125"/>
                        </a:spcAft>
                      </a:pPr>
                      <a:r>
                        <a:rPr lang="fr-FR" sz="1000" dirty="0">
                          <a:effectLst/>
                        </a:rPr>
                        <a:t>La satisfaction des clients</a:t>
                      </a:r>
                      <a:endParaRPr lang="fr-FR" sz="1000" b="1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911" marR="39911" marT="0" marB="0"/>
                </a:tc>
                <a:extLst>
                  <a:ext uri="{0D108BD9-81ED-4DB2-BD59-A6C34878D82A}">
                    <a16:rowId xmlns:a16="http://schemas.microsoft.com/office/drawing/2014/main" val="2221937664"/>
                  </a:ext>
                </a:extLst>
              </a:tr>
              <a:tr h="1259413">
                <a:tc>
                  <a:txBody>
                    <a:bodyPr/>
                    <a:lstStyle/>
                    <a:p>
                      <a:pPr>
                        <a:spcBef>
                          <a:spcPts val="1500"/>
                        </a:spcBef>
                        <a:spcAft>
                          <a:spcPts val="1125"/>
                        </a:spcAft>
                      </a:pPr>
                      <a:r>
                        <a:rPr lang="fr-FR" sz="800" dirty="0">
                          <a:solidFill>
                            <a:schemeClr val="bg1"/>
                          </a:solidFill>
                          <a:effectLst/>
                        </a:rPr>
                        <a:t>Google agenda </a:t>
                      </a:r>
                      <a:endParaRPr lang="fr-FR" sz="600" b="1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911" marR="39911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ts val="1500"/>
                        </a:spcBef>
                        <a:spcAft>
                          <a:spcPts val="1125"/>
                        </a:spcAft>
                      </a:pPr>
                      <a:r>
                        <a:rPr lang="fr-FR" sz="800" dirty="0">
                          <a:solidFill>
                            <a:schemeClr val="tx1"/>
                          </a:solidFill>
                          <a:effectLst/>
                        </a:rPr>
                        <a:t>-Personnaliser le calendrier</a:t>
                      </a:r>
                    </a:p>
                    <a:p>
                      <a:pPr>
                        <a:spcBef>
                          <a:spcPts val="1500"/>
                        </a:spcBef>
                        <a:spcAft>
                          <a:spcPts val="1125"/>
                        </a:spcAft>
                      </a:pPr>
                      <a:r>
                        <a:rPr lang="fr-FR" sz="800" dirty="0">
                          <a:solidFill>
                            <a:schemeClr val="tx1"/>
                          </a:solidFill>
                          <a:effectLst/>
                        </a:rPr>
                        <a:t>-Gérer plusieurs calendriers en même temps</a:t>
                      </a:r>
                    </a:p>
                    <a:p>
                      <a:pPr>
                        <a:spcBef>
                          <a:spcPts val="1500"/>
                        </a:spcBef>
                        <a:spcAft>
                          <a:spcPts val="1125"/>
                        </a:spcAft>
                      </a:pPr>
                      <a:r>
                        <a:rPr lang="fr-FR" sz="800" dirty="0">
                          <a:solidFill>
                            <a:schemeClr val="tx1"/>
                          </a:solidFill>
                          <a:effectLst/>
                        </a:rPr>
                        <a:t>-Récupérer les rdvs supprimés </a:t>
                      </a:r>
                      <a:endParaRPr lang="fr-FR" sz="800" b="1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911" marR="3991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Bef>
                          <a:spcPts val="1500"/>
                        </a:spcBef>
                        <a:spcAft>
                          <a:spcPts val="1125"/>
                        </a:spcAft>
                      </a:pPr>
                      <a:r>
                        <a:rPr lang="fr-FR" sz="800" dirty="0">
                          <a:solidFill>
                            <a:schemeClr val="tx1"/>
                          </a:solidFill>
                          <a:effectLst/>
                        </a:rPr>
                        <a:t>Oui (selon l’adresse de votre compte google)</a:t>
                      </a:r>
                      <a:endParaRPr lang="fr-FR" sz="800" b="1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911" marR="39911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ts val="1500"/>
                        </a:spcBef>
                        <a:spcAft>
                          <a:spcPts val="1125"/>
                        </a:spcAft>
                      </a:pPr>
                      <a:r>
                        <a:rPr lang="fr-FR" sz="800">
                          <a:solidFill>
                            <a:schemeClr val="tx1"/>
                          </a:solidFill>
                          <a:effectLst/>
                        </a:rPr>
                        <a:t>-Android</a:t>
                      </a:r>
                    </a:p>
                    <a:p>
                      <a:pPr>
                        <a:spcBef>
                          <a:spcPts val="1500"/>
                        </a:spcBef>
                        <a:spcAft>
                          <a:spcPts val="1125"/>
                        </a:spcAft>
                      </a:pPr>
                      <a:r>
                        <a:rPr lang="fr-FR" sz="800">
                          <a:solidFill>
                            <a:schemeClr val="tx1"/>
                          </a:solidFill>
                          <a:effectLst/>
                        </a:rPr>
                        <a:t>-Windows</a:t>
                      </a:r>
                    </a:p>
                    <a:p>
                      <a:pPr>
                        <a:spcBef>
                          <a:spcPts val="1500"/>
                        </a:spcBef>
                        <a:spcAft>
                          <a:spcPts val="1125"/>
                        </a:spcAft>
                      </a:pPr>
                      <a:r>
                        <a:rPr lang="fr-FR" sz="800">
                          <a:solidFill>
                            <a:schemeClr val="tx1"/>
                          </a:solidFill>
                          <a:effectLst/>
                        </a:rPr>
                        <a:t>-Apple</a:t>
                      </a:r>
                      <a:endParaRPr lang="fr-FR" sz="800" b="1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911" marR="3991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300000"/>
                        </a:lnSpc>
                        <a:spcBef>
                          <a:spcPts val="1500"/>
                        </a:spcBef>
                        <a:spcAft>
                          <a:spcPts val="1125"/>
                        </a:spcAft>
                      </a:pPr>
                      <a:r>
                        <a:rPr lang="fr-FR" sz="800" dirty="0">
                          <a:solidFill>
                            <a:schemeClr val="tx1"/>
                          </a:solidFill>
                          <a:effectLst/>
                        </a:rPr>
                        <a:t>4.9/5</a:t>
                      </a:r>
                      <a:endParaRPr lang="fr-FR" sz="800" b="1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911" marR="39911" marT="0" marB="0"/>
                </a:tc>
                <a:extLst>
                  <a:ext uri="{0D108BD9-81ED-4DB2-BD59-A6C34878D82A}">
                    <a16:rowId xmlns:a16="http://schemas.microsoft.com/office/drawing/2014/main" val="3106445381"/>
                  </a:ext>
                </a:extLst>
              </a:tr>
              <a:tr h="1580576">
                <a:tc>
                  <a:txBody>
                    <a:bodyPr/>
                    <a:lstStyle/>
                    <a:p>
                      <a:pPr>
                        <a:spcBef>
                          <a:spcPts val="1500"/>
                        </a:spcBef>
                        <a:spcAft>
                          <a:spcPts val="1125"/>
                        </a:spcAft>
                      </a:pPr>
                      <a:r>
                        <a:rPr lang="fr-FR" sz="800">
                          <a:solidFill>
                            <a:schemeClr val="bg1"/>
                          </a:solidFill>
                          <a:effectLst/>
                        </a:rPr>
                        <a:t>Teams agenda </a:t>
                      </a:r>
                      <a:endParaRPr lang="fr-FR" sz="600" b="1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911" marR="39911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ts val="1500"/>
                        </a:spcBef>
                        <a:spcAft>
                          <a:spcPts val="1125"/>
                        </a:spcAft>
                      </a:pPr>
                      <a:r>
                        <a:rPr lang="fr-FR" sz="800" dirty="0">
                          <a:solidFill>
                            <a:schemeClr val="tx1"/>
                          </a:solidFill>
                          <a:effectLst/>
                        </a:rPr>
                        <a:t>- Voir toutes les réunions passées ou à venir</a:t>
                      </a:r>
                    </a:p>
                    <a:p>
                      <a:pPr>
                        <a:spcBef>
                          <a:spcPts val="1500"/>
                        </a:spcBef>
                        <a:spcAft>
                          <a:spcPts val="1125"/>
                        </a:spcAft>
                      </a:pPr>
                      <a:r>
                        <a:rPr lang="fr-FR" sz="800" dirty="0">
                          <a:solidFill>
                            <a:schemeClr val="tx1"/>
                          </a:solidFill>
                          <a:effectLst/>
                        </a:rPr>
                        <a:t>- Effectuer des actions clés sur des réunions telles que Rejoindre, Modifier et Annuler à partir du menu contextuel des réunions affichées</a:t>
                      </a:r>
                      <a:endParaRPr lang="fr-FR" sz="800" b="1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911" marR="3991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300000"/>
                        </a:lnSpc>
                        <a:spcBef>
                          <a:spcPts val="1500"/>
                        </a:spcBef>
                        <a:spcAft>
                          <a:spcPts val="1125"/>
                        </a:spcAft>
                      </a:pPr>
                      <a:r>
                        <a:rPr lang="fr-FR" sz="800" dirty="0">
                          <a:solidFill>
                            <a:schemeClr val="tx1"/>
                          </a:solidFill>
                          <a:effectLst/>
                        </a:rPr>
                        <a:t>Non</a:t>
                      </a:r>
                      <a:endParaRPr lang="fr-FR" sz="800" b="1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911" marR="39911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ts val="1500"/>
                        </a:spcBef>
                        <a:spcAft>
                          <a:spcPts val="1125"/>
                        </a:spcAft>
                      </a:pPr>
                      <a:r>
                        <a:rPr lang="fr-FR" sz="800" dirty="0">
                          <a:solidFill>
                            <a:schemeClr val="tx1"/>
                          </a:solidFill>
                          <a:effectLst/>
                        </a:rPr>
                        <a:t>-Android</a:t>
                      </a:r>
                    </a:p>
                    <a:p>
                      <a:pPr>
                        <a:spcBef>
                          <a:spcPts val="1500"/>
                        </a:spcBef>
                        <a:spcAft>
                          <a:spcPts val="1125"/>
                        </a:spcAft>
                      </a:pPr>
                      <a:r>
                        <a:rPr lang="fr-FR" sz="800" dirty="0">
                          <a:solidFill>
                            <a:schemeClr val="tx1"/>
                          </a:solidFill>
                          <a:effectLst/>
                        </a:rPr>
                        <a:t>-Windows</a:t>
                      </a:r>
                    </a:p>
                    <a:p>
                      <a:pPr>
                        <a:spcBef>
                          <a:spcPts val="1500"/>
                        </a:spcBef>
                        <a:spcAft>
                          <a:spcPts val="1125"/>
                        </a:spcAft>
                      </a:pPr>
                      <a:r>
                        <a:rPr lang="fr-FR" sz="800" dirty="0">
                          <a:solidFill>
                            <a:schemeClr val="tx1"/>
                          </a:solidFill>
                          <a:effectLst/>
                        </a:rPr>
                        <a:t>-Apple</a:t>
                      </a:r>
                    </a:p>
                    <a:p>
                      <a:pPr>
                        <a:spcBef>
                          <a:spcPts val="1500"/>
                        </a:spcBef>
                        <a:spcAft>
                          <a:spcPts val="1125"/>
                        </a:spcAft>
                      </a:pPr>
                      <a:r>
                        <a:rPr lang="fr-FR" sz="800" dirty="0">
                          <a:solidFill>
                            <a:schemeClr val="tx1"/>
                          </a:solidFill>
                          <a:effectLst/>
                        </a:rPr>
                        <a:t>-Ubuntu</a:t>
                      </a:r>
                      <a:endParaRPr lang="fr-FR" sz="800" b="1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911" marR="3991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300000"/>
                        </a:lnSpc>
                        <a:spcBef>
                          <a:spcPts val="1500"/>
                        </a:spcBef>
                        <a:spcAft>
                          <a:spcPts val="1125"/>
                        </a:spcAft>
                      </a:pPr>
                      <a:r>
                        <a:rPr lang="fr-FR" sz="800" dirty="0">
                          <a:solidFill>
                            <a:schemeClr val="tx1"/>
                          </a:solidFill>
                          <a:effectLst/>
                        </a:rPr>
                        <a:t>4.2/5</a:t>
                      </a:r>
                      <a:endParaRPr lang="fr-FR" sz="800" b="1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911" marR="39911" marT="0" marB="0"/>
                </a:tc>
                <a:extLst>
                  <a:ext uri="{0D108BD9-81ED-4DB2-BD59-A6C34878D82A}">
                    <a16:rowId xmlns:a16="http://schemas.microsoft.com/office/drawing/2014/main" val="2895644267"/>
                  </a:ext>
                </a:extLst>
              </a:tr>
              <a:tr h="1093373">
                <a:tc>
                  <a:txBody>
                    <a:bodyPr/>
                    <a:lstStyle/>
                    <a:p>
                      <a:pPr>
                        <a:spcBef>
                          <a:spcPts val="1500"/>
                        </a:spcBef>
                        <a:spcAft>
                          <a:spcPts val="1125"/>
                        </a:spcAft>
                      </a:pPr>
                      <a:r>
                        <a:rPr lang="fr-FR" sz="800">
                          <a:solidFill>
                            <a:schemeClr val="bg1"/>
                          </a:solidFill>
                          <a:effectLst/>
                        </a:rPr>
                        <a:t>Outlook </a:t>
                      </a:r>
                      <a:endParaRPr lang="fr-FR" sz="600" b="1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911" marR="39911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ts val="1500"/>
                        </a:spcBef>
                        <a:spcAft>
                          <a:spcPts val="1125"/>
                        </a:spcAft>
                      </a:pPr>
                      <a:r>
                        <a:rPr lang="fr-FR" sz="800" dirty="0">
                          <a:solidFill>
                            <a:schemeClr val="tx1"/>
                          </a:solidFill>
                          <a:effectLst/>
                        </a:rPr>
                        <a:t>-Partager votre agenda avec d’autres personnes</a:t>
                      </a:r>
                    </a:p>
                    <a:p>
                      <a:pPr>
                        <a:spcBef>
                          <a:spcPts val="1500"/>
                        </a:spcBef>
                        <a:spcAft>
                          <a:spcPts val="1125"/>
                        </a:spcAft>
                      </a:pPr>
                      <a:r>
                        <a:rPr lang="fr-FR" sz="800" dirty="0">
                          <a:solidFill>
                            <a:schemeClr val="tx1"/>
                          </a:solidFill>
                          <a:effectLst/>
                        </a:rPr>
                        <a:t>-Alerte avant 15min de rdv </a:t>
                      </a:r>
                      <a:endParaRPr lang="fr-FR" sz="800" b="1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911" marR="3991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300000"/>
                        </a:lnSpc>
                        <a:spcBef>
                          <a:spcPts val="1500"/>
                        </a:spcBef>
                        <a:spcAft>
                          <a:spcPts val="1125"/>
                        </a:spcAft>
                      </a:pPr>
                      <a:r>
                        <a:rPr lang="fr-FR" sz="800" dirty="0">
                          <a:solidFill>
                            <a:schemeClr val="tx1"/>
                          </a:solidFill>
                          <a:effectLst/>
                        </a:rPr>
                        <a:t>Oui</a:t>
                      </a:r>
                      <a:endParaRPr lang="fr-FR" sz="800" b="1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911" marR="39911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ts val="1500"/>
                        </a:spcBef>
                        <a:spcAft>
                          <a:spcPts val="1125"/>
                        </a:spcAft>
                      </a:pPr>
                      <a:r>
                        <a:rPr lang="fr-FR" sz="800" dirty="0">
                          <a:solidFill>
                            <a:schemeClr val="tx1"/>
                          </a:solidFill>
                          <a:effectLst/>
                        </a:rPr>
                        <a:t>-Android</a:t>
                      </a:r>
                    </a:p>
                    <a:p>
                      <a:pPr>
                        <a:spcBef>
                          <a:spcPts val="1500"/>
                        </a:spcBef>
                        <a:spcAft>
                          <a:spcPts val="1125"/>
                        </a:spcAft>
                      </a:pPr>
                      <a:r>
                        <a:rPr lang="fr-FR" sz="800" dirty="0">
                          <a:solidFill>
                            <a:schemeClr val="tx1"/>
                          </a:solidFill>
                          <a:effectLst/>
                        </a:rPr>
                        <a:t>-Windows</a:t>
                      </a:r>
                    </a:p>
                    <a:p>
                      <a:pPr>
                        <a:spcBef>
                          <a:spcPts val="1500"/>
                        </a:spcBef>
                        <a:spcAft>
                          <a:spcPts val="1125"/>
                        </a:spcAft>
                      </a:pPr>
                      <a:r>
                        <a:rPr lang="fr-FR" sz="800" dirty="0">
                          <a:solidFill>
                            <a:schemeClr val="tx1"/>
                          </a:solidFill>
                          <a:effectLst/>
                        </a:rPr>
                        <a:t>-Apple</a:t>
                      </a:r>
                      <a:endParaRPr lang="fr-FR" sz="800" b="1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911" marR="3991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300000"/>
                        </a:lnSpc>
                        <a:spcBef>
                          <a:spcPts val="1500"/>
                        </a:spcBef>
                        <a:spcAft>
                          <a:spcPts val="1125"/>
                        </a:spcAft>
                      </a:pPr>
                      <a:r>
                        <a:rPr lang="fr-FR" sz="800" dirty="0">
                          <a:solidFill>
                            <a:schemeClr val="tx1"/>
                          </a:solidFill>
                          <a:effectLst/>
                        </a:rPr>
                        <a:t>4.6/5</a:t>
                      </a:r>
                      <a:endParaRPr lang="fr-FR" sz="800" b="1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911" marR="39911" marT="0" marB="0"/>
                </a:tc>
                <a:extLst>
                  <a:ext uri="{0D108BD9-81ED-4DB2-BD59-A6C34878D82A}">
                    <a16:rowId xmlns:a16="http://schemas.microsoft.com/office/drawing/2014/main" val="256533557"/>
                  </a:ext>
                </a:extLst>
              </a:tr>
            </a:tbl>
          </a:graphicData>
        </a:graphic>
      </p:graphicFrame>
      <p:pic>
        <p:nvPicPr>
          <p:cNvPr id="1027" name="Image 14">
            <a:extLst>
              <a:ext uri="{FF2B5EF4-FFF2-40B4-BE49-F238E27FC236}">
                <a16:creationId xmlns:a16="http://schemas.microsoft.com/office/drawing/2014/main" id="{35EEE55F-CDE4-4283-B1D6-0DD797BBD5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7694" y="1164669"/>
            <a:ext cx="563562" cy="563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Image 15" descr="Une image contenant texte, trousse de secours&#10;&#10;Description générée automatiquement">
            <a:extLst>
              <a:ext uri="{FF2B5EF4-FFF2-40B4-BE49-F238E27FC236}">
                <a16:creationId xmlns:a16="http://schemas.microsoft.com/office/drawing/2014/main" id="{387F78EF-E125-4662-A09E-8EEE9D3B57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7694" y="2448594"/>
            <a:ext cx="525462" cy="525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" name="Image 16">
            <a:extLst>
              <a:ext uri="{FF2B5EF4-FFF2-40B4-BE49-F238E27FC236}">
                <a16:creationId xmlns:a16="http://schemas.microsoft.com/office/drawing/2014/main" id="{FC9FFCB4-9C5D-47BE-A00A-B03733C2DC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3394" y="3879750"/>
            <a:ext cx="639762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75"/>
          <p:cNvSpPr/>
          <p:nvPr/>
        </p:nvSpPr>
        <p:spPr>
          <a:xfrm>
            <a:off x="4572000" y="1732381"/>
            <a:ext cx="4410600" cy="31818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9" name="Google Shape;669;p75"/>
          <p:cNvSpPr txBox="1">
            <a:spLocks noGrp="1"/>
          </p:cNvSpPr>
          <p:nvPr>
            <p:ph type="title"/>
          </p:nvPr>
        </p:nvSpPr>
        <p:spPr>
          <a:xfrm>
            <a:off x="771525" y="258200"/>
            <a:ext cx="7600950" cy="6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Les fonctionnalités du Daily Calendar</a:t>
            </a:r>
            <a:endParaRPr dirty="0"/>
          </a:p>
        </p:txBody>
      </p:sp>
      <p:sp>
        <p:nvSpPr>
          <p:cNvPr id="670" name="Google Shape;670;p75"/>
          <p:cNvSpPr txBox="1">
            <a:spLocks noGrp="1"/>
          </p:cNvSpPr>
          <p:nvPr>
            <p:ph type="subTitle" idx="2"/>
          </p:nvPr>
        </p:nvSpPr>
        <p:spPr>
          <a:xfrm>
            <a:off x="877225" y="3951120"/>
            <a:ext cx="679800" cy="40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000" dirty="0">
                <a:latin typeface="+mj-lt"/>
              </a:rPr>
              <a:t>4.</a:t>
            </a:r>
            <a:endParaRPr sz="2000" dirty="0">
              <a:latin typeface="+mj-lt"/>
            </a:endParaRPr>
          </a:p>
        </p:txBody>
      </p:sp>
      <p:sp>
        <p:nvSpPr>
          <p:cNvPr id="671" name="Google Shape;671;p75"/>
          <p:cNvSpPr txBox="1">
            <a:spLocks noGrp="1"/>
          </p:cNvSpPr>
          <p:nvPr>
            <p:ph type="subTitle" idx="4"/>
          </p:nvPr>
        </p:nvSpPr>
        <p:spPr>
          <a:xfrm>
            <a:off x="877225" y="3090029"/>
            <a:ext cx="679800" cy="40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000" dirty="0">
                <a:latin typeface="+mj-lt"/>
              </a:rPr>
              <a:t>3</a:t>
            </a:r>
            <a:r>
              <a:rPr lang="en" dirty="0"/>
              <a:t>.</a:t>
            </a:r>
            <a:endParaRPr dirty="0"/>
          </a:p>
        </p:txBody>
      </p:sp>
      <p:sp>
        <p:nvSpPr>
          <p:cNvPr id="674" name="Google Shape;674;p75"/>
          <p:cNvSpPr txBox="1">
            <a:spLocks noGrp="1"/>
          </p:cNvSpPr>
          <p:nvPr>
            <p:ph type="subTitle" idx="1"/>
          </p:nvPr>
        </p:nvSpPr>
        <p:spPr>
          <a:xfrm>
            <a:off x="1557024" y="3905638"/>
            <a:ext cx="2077997" cy="55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+mj-lt"/>
              </a:rPr>
              <a:t>Personnalisez votre calendrier</a:t>
            </a:r>
            <a:endParaRPr sz="1800" dirty="0">
              <a:latin typeface="+mj-lt"/>
            </a:endParaRPr>
          </a:p>
        </p:txBody>
      </p:sp>
      <p:sp>
        <p:nvSpPr>
          <p:cNvPr id="675" name="Google Shape;675;p75"/>
          <p:cNvSpPr txBox="1">
            <a:spLocks noGrp="1"/>
          </p:cNvSpPr>
          <p:nvPr>
            <p:ph type="subTitle" idx="3"/>
          </p:nvPr>
        </p:nvSpPr>
        <p:spPr>
          <a:xfrm>
            <a:off x="1557025" y="3024550"/>
            <a:ext cx="2473108" cy="55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+mj-lt"/>
              </a:rPr>
              <a:t>Déclencher différentes actions dynamiques</a:t>
            </a:r>
            <a:endParaRPr sz="1800" dirty="0">
              <a:latin typeface="+mj-lt"/>
            </a:endParaRPr>
          </a:p>
        </p:txBody>
      </p:sp>
      <p:graphicFrame>
        <p:nvGraphicFramePr>
          <p:cNvPr id="678" name="Google Shape;678;p75"/>
          <p:cNvGraphicFramePr/>
          <p:nvPr>
            <p:extLst>
              <p:ext uri="{D42A27DB-BD31-4B8C-83A1-F6EECF244321}">
                <p14:modId xmlns:p14="http://schemas.microsoft.com/office/powerpoint/2010/main" val="805673814"/>
              </p:ext>
            </p:extLst>
          </p:nvPr>
        </p:nvGraphicFramePr>
        <p:xfrm>
          <a:off x="4572075" y="1747770"/>
          <a:ext cx="4410525" cy="3091877"/>
        </p:xfrm>
        <a:graphic>
          <a:graphicData uri="http://schemas.openxmlformats.org/drawingml/2006/table">
            <a:tbl>
              <a:tblPr>
                <a:noFill/>
                <a:tableStyleId>{040F6A83-A79B-4280-AD26-9A6F9BAB0C52}</a:tableStyleId>
              </a:tblPr>
              <a:tblGrid>
                <a:gridCol w="630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0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0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30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30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30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300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3265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chemeClr val="dk1"/>
                          </a:solidFill>
                          <a:latin typeface="Barlow Semi Condensed"/>
                          <a:ea typeface="Barlow Semi Condensed"/>
                          <a:cs typeface="Barlow Semi Condensed"/>
                          <a:sym typeface="Barlow Semi Condensed"/>
                        </a:rPr>
                        <a:t>SUN</a:t>
                      </a:r>
                      <a:endParaRPr sz="1600" b="1">
                        <a:solidFill>
                          <a:schemeClr val="dk1"/>
                        </a:solidFill>
                        <a:latin typeface="Barlow Semi Condensed"/>
                        <a:ea typeface="Barlow Semi Condensed"/>
                        <a:cs typeface="Barlow Semi Condensed"/>
                        <a:sym typeface="Barlow Semi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solidFill>
                            <a:schemeClr val="dk1"/>
                          </a:solidFill>
                          <a:latin typeface="Barlow Semi Condensed"/>
                          <a:ea typeface="Barlow Semi Condensed"/>
                          <a:cs typeface="Barlow Semi Condensed"/>
                          <a:sym typeface="Barlow Semi Condensed"/>
                        </a:rPr>
                        <a:t>MON</a:t>
                      </a:r>
                      <a:endParaRPr sz="1600" b="1" dirty="0">
                        <a:solidFill>
                          <a:schemeClr val="dk1"/>
                        </a:solidFill>
                        <a:latin typeface="Barlow Semi Condensed"/>
                        <a:ea typeface="Barlow Semi Condensed"/>
                        <a:cs typeface="Barlow Semi Condensed"/>
                        <a:sym typeface="Barlow Semi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solidFill>
                            <a:schemeClr val="dk1"/>
                          </a:solidFill>
                          <a:latin typeface="Barlow Semi Condensed"/>
                          <a:ea typeface="Barlow Semi Condensed"/>
                          <a:cs typeface="Barlow Semi Condensed"/>
                          <a:sym typeface="Barlow Semi Condensed"/>
                        </a:rPr>
                        <a:t>TUE</a:t>
                      </a:r>
                      <a:endParaRPr sz="1600" b="1" dirty="0">
                        <a:solidFill>
                          <a:schemeClr val="dk1"/>
                        </a:solidFill>
                        <a:latin typeface="Barlow Semi Condensed"/>
                        <a:ea typeface="Barlow Semi Condensed"/>
                        <a:cs typeface="Barlow Semi Condensed"/>
                        <a:sym typeface="Barlow Semi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solidFill>
                            <a:schemeClr val="dk1"/>
                          </a:solidFill>
                          <a:latin typeface="Barlow Semi Condensed"/>
                          <a:ea typeface="Barlow Semi Condensed"/>
                          <a:cs typeface="Barlow Semi Condensed"/>
                          <a:sym typeface="Barlow Semi Condensed"/>
                        </a:rPr>
                        <a:t>WED</a:t>
                      </a:r>
                      <a:endParaRPr sz="1600" b="1" dirty="0">
                        <a:solidFill>
                          <a:schemeClr val="dk1"/>
                        </a:solidFill>
                        <a:latin typeface="Barlow Semi Condensed"/>
                        <a:ea typeface="Barlow Semi Condensed"/>
                        <a:cs typeface="Barlow Semi Condensed"/>
                        <a:sym typeface="Barlow Semi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chemeClr val="dk1"/>
                          </a:solidFill>
                          <a:latin typeface="Barlow Semi Condensed"/>
                          <a:ea typeface="Barlow Semi Condensed"/>
                          <a:cs typeface="Barlow Semi Condensed"/>
                          <a:sym typeface="Barlow Semi Condensed"/>
                        </a:rPr>
                        <a:t>THU</a:t>
                      </a:r>
                      <a:endParaRPr sz="1600" b="1">
                        <a:solidFill>
                          <a:schemeClr val="dk1"/>
                        </a:solidFill>
                        <a:latin typeface="Barlow Semi Condensed"/>
                        <a:ea typeface="Barlow Semi Condensed"/>
                        <a:cs typeface="Barlow Semi Condensed"/>
                        <a:sym typeface="Barlow Semi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chemeClr val="dk1"/>
                          </a:solidFill>
                          <a:latin typeface="Barlow Semi Condensed"/>
                          <a:ea typeface="Barlow Semi Condensed"/>
                          <a:cs typeface="Barlow Semi Condensed"/>
                          <a:sym typeface="Barlow Semi Condensed"/>
                        </a:rPr>
                        <a:t>FRI</a:t>
                      </a:r>
                      <a:endParaRPr sz="1600" b="1">
                        <a:solidFill>
                          <a:schemeClr val="dk1"/>
                        </a:solidFill>
                        <a:latin typeface="Barlow Semi Condensed"/>
                        <a:ea typeface="Barlow Semi Condensed"/>
                        <a:cs typeface="Barlow Semi Condensed"/>
                        <a:sym typeface="Barlow Semi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chemeClr val="dk1"/>
                          </a:solidFill>
                          <a:latin typeface="Barlow Semi Condensed"/>
                          <a:ea typeface="Barlow Semi Condensed"/>
                          <a:cs typeface="Barlow Semi Condensed"/>
                          <a:sym typeface="Barlow Semi Condensed"/>
                        </a:rPr>
                        <a:t>SAT</a:t>
                      </a:r>
                      <a:endParaRPr sz="1600" b="1">
                        <a:solidFill>
                          <a:schemeClr val="dk1"/>
                        </a:solidFill>
                        <a:latin typeface="Barlow Semi Condensed"/>
                        <a:ea typeface="Barlow Semi Condensed"/>
                        <a:cs typeface="Barlow Semi Condensed"/>
                        <a:sym typeface="Barlow Semi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265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solidFill>
                          <a:srgbClr val="FFFFFF"/>
                        </a:solidFill>
                        <a:latin typeface="Barlow Semi Condensed"/>
                        <a:ea typeface="Barlow Semi Condensed"/>
                        <a:cs typeface="Barlow Semi Condensed"/>
                        <a:sym typeface="Barlow Semi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solidFill>
                          <a:srgbClr val="FFFFFF"/>
                        </a:solidFill>
                        <a:latin typeface="Barlow Semi Condensed"/>
                        <a:ea typeface="Barlow Semi Condensed"/>
                        <a:cs typeface="Barlow Semi Condensed"/>
                        <a:sym typeface="Barlow Semi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solidFill>
                          <a:srgbClr val="FFFFFF"/>
                        </a:solidFill>
                        <a:latin typeface="Barlow Semi Condensed"/>
                        <a:ea typeface="Barlow Semi Condensed"/>
                        <a:cs typeface="Barlow Semi Condensed"/>
                        <a:sym typeface="Barlow Semi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solidFill>
                          <a:srgbClr val="FFFFFF"/>
                        </a:solidFill>
                        <a:latin typeface="Barlow Semi Condensed"/>
                        <a:ea typeface="Barlow Semi Condensed"/>
                        <a:cs typeface="Barlow Semi Condensed"/>
                        <a:sym typeface="Barlow Semi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  <a:latin typeface="Barlow Semi Condensed"/>
                          <a:ea typeface="Barlow Semi Condensed"/>
                          <a:cs typeface="Barlow Semi Condensed"/>
                          <a:sym typeface="Barlow Semi Condensed"/>
                        </a:rPr>
                        <a:t>01</a:t>
                      </a:r>
                      <a:endParaRPr sz="1600">
                        <a:solidFill>
                          <a:srgbClr val="FFFFFF"/>
                        </a:solidFill>
                        <a:latin typeface="Barlow Semi Condensed"/>
                        <a:ea typeface="Barlow Semi Condensed"/>
                        <a:cs typeface="Barlow Semi Condensed"/>
                        <a:sym typeface="Barlow Semi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  <a:latin typeface="Barlow Semi Condensed"/>
                          <a:ea typeface="Barlow Semi Condensed"/>
                          <a:cs typeface="Barlow Semi Condensed"/>
                          <a:sym typeface="Barlow Semi Condensed"/>
                        </a:rPr>
                        <a:t>02</a:t>
                      </a:r>
                      <a:endParaRPr sz="1600">
                        <a:solidFill>
                          <a:srgbClr val="FFFFFF"/>
                        </a:solidFill>
                        <a:latin typeface="Barlow Semi Condensed"/>
                        <a:ea typeface="Barlow Semi Condensed"/>
                        <a:cs typeface="Barlow Semi Condensed"/>
                        <a:sym typeface="Barlow Semi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dirty="0">
                          <a:solidFill>
                            <a:srgbClr val="FFFFFF"/>
                          </a:solidFill>
                          <a:latin typeface="Barlow Semi Condensed"/>
                          <a:ea typeface="Barlow Semi Condensed"/>
                          <a:cs typeface="Barlow Semi Condensed"/>
                          <a:sym typeface="Barlow Semi Condensed"/>
                        </a:rPr>
                        <a:t>03</a:t>
                      </a:r>
                      <a:endParaRPr sz="1600" dirty="0">
                        <a:solidFill>
                          <a:srgbClr val="FFFFFF"/>
                        </a:solidFill>
                        <a:latin typeface="Barlow Semi Condensed"/>
                        <a:ea typeface="Barlow Semi Condensed"/>
                        <a:cs typeface="Barlow Semi Condensed"/>
                        <a:sym typeface="Barlow Semi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265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accent5"/>
                          </a:solidFill>
                          <a:latin typeface="Barlow Semi Condensed"/>
                          <a:ea typeface="Barlow Semi Condensed"/>
                          <a:cs typeface="Barlow Semi Condensed"/>
                          <a:sym typeface="Barlow Semi Condensed"/>
                        </a:rPr>
                        <a:t>04</a:t>
                      </a:r>
                      <a:endParaRPr sz="1600">
                        <a:solidFill>
                          <a:schemeClr val="accent5"/>
                        </a:solidFill>
                        <a:latin typeface="Barlow Semi Condensed"/>
                        <a:ea typeface="Barlow Semi Condensed"/>
                        <a:cs typeface="Barlow Semi Condensed"/>
                        <a:sym typeface="Barlow Semi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  <a:latin typeface="Barlow Semi Condensed"/>
                          <a:ea typeface="Barlow Semi Condensed"/>
                          <a:cs typeface="Barlow Semi Condensed"/>
                          <a:sym typeface="Barlow Semi Condensed"/>
                        </a:rPr>
                        <a:t>05</a:t>
                      </a:r>
                      <a:endParaRPr sz="1600">
                        <a:solidFill>
                          <a:srgbClr val="FFFFFF"/>
                        </a:solidFill>
                        <a:latin typeface="Barlow Semi Condensed"/>
                        <a:ea typeface="Barlow Semi Condensed"/>
                        <a:cs typeface="Barlow Semi Condensed"/>
                        <a:sym typeface="Barlow Semi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  <a:latin typeface="Barlow Semi Condensed"/>
                          <a:ea typeface="Barlow Semi Condensed"/>
                          <a:cs typeface="Barlow Semi Condensed"/>
                          <a:sym typeface="Barlow Semi Condensed"/>
                        </a:rPr>
                        <a:t>06</a:t>
                      </a:r>
                      <a:endParaRPr sz="1600">
                        <a:solidFill>
                          <a:srgbClr val="FFFFFF"/>
                        </a:solidFill>
                        <a:latin typeface="Barlow Semi Condensed"/>
                        <a:ea typeface="Barlow Semi Condensed"/>
                        <a:cs typeface="Barlow Semi Condensed"/>
                        <a:sym typeface="Barlow Semi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dirty="0">
                          <a:solidFill>
                            <a:srgbClr val="FFFFFF"/>
                          </a:solidFill>
                          <a:latin typeface="Barlow Semi Condensed"/>
                          <a:ea typeface="Barlow Semi Condensed"/>
                          <a:cs typeface="Barlow Semi Condensed"/>
                          <a:sym typeface="Barlow Semi Condensed"/>
                        </a:rPr>
                        <a:t>07</a:t>
                      </a:r>
                      <a:endParaRPr sz="1600" dirty="0">
                        <a:solidFill>
                          <a:srgbClr val="FFFFFF"/>
                        </a:solidFill>
                        <a:latin typeface="Barlow Semi Condensed"/>
                        <a:ea typeface="Barlow Semi Condensed"/>
                        <a:cs typeface="Barlow Semi Condensed"/>
                        <a:sym typeface="Barlow Semi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accent5"/>
                          </a:solidFill>
                          <a:latin typeface="Barlow Semi Condensed"/>
                          <a:ea typeface="Barlow Semi Condensed"/>
                          <a:cs typeface="Barlow Semi Condensed"/>
                          <a:sym typeface="Barlow Semi Condensed"/>
                        </a:rPr>
                        <a:t>08</a:t>
                      </a:r>
                      <a:endParaRPr sz="1600">
                        <a:solidFill>
                          <a:schemeClr val="accent5"/>
                        </a:solidFill>
                        <a:latin typeface="Barlow Semi Condensed"/>
                        <a:ea typeface="Barlow Semi Condensed"/>
                        <a:cs typeface="Barlow Semi Condensed"/>
                        <a:sym typeface="Barlow Semi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  <a:latin typeface="Barlow Semi Condensed"/>
                          <a:ea typeface="Barlow Semi Condensed"/>
                          <a:cs typeface="Barlow Semi Condensed"/>
                          <a:sym typeface="Barlow Semi Condensed"/>
                        </a:rPr>
                        <a:t>09</a:t>
                      </a:r>
                      <a:endParaRPr sz="1600">
                        <a:solidFill>
                          <a:srgbClr val="FFFFFF"/>
                        </a:solidFill>
                        <a:latin typeface="Barlow Semi Condensed"/>
                        <a:ea typeface="Barlow Semi Condensed"/>
                        <a:cs typeface="Barlow Semi Condensed"/>
                        <a:sym typeface="Barlow Semi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dirty="0">
                          <a:solidFill>
                            <a:srgbClr val="FFFFFF"/>
                          </a:solidFill>
                          <a:latin typeface="Barlow Semi Condensed"/>
                          <a:ea typeface="Barlow Semi Condensed"/>
                          <a:cs typeface="Barlow Semi Condensed"/>
                          <a:sym typeface="Barlow Semi Condensed"/>
                        </a:rPr>
                        <a:t>10</a:t>
                      </a:r>
                      <a:endParaRPr sz="1600" dirty="0">
                        <a:solidFill>
                          <a:srgbClr val="FFFFFF"/>
                        </a:solidFill>
                        <a:latin typeface="Barlow Semi Condensed"/>
                        <a:ea typeface="Barlow Semi Condensed"/>
                        <a:cs typeface="Barlow Semi Condensed"/>
                        <a:sym typeface="Barlow Semi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265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dirty="0">
                          <a:solidFill>
                            <a:srgbClr val="FFFFFF"/>
                          </a:solidFill>
                          <a:latin typeface="Barlow Semi Condensed"/>
                          <a:ea typeface="Barlow Semi Condensed"/>
                          <a:cs typeface="Barlow Semi Condensed"/>
                          <a:sym typeface="Barlow Semi Condensed"/>
                        </a:rPr>
                        <a:t>11</a:t>
                      </a:r>
                      <a:endParaRPr sz="1600" dirty="0">
                        <a:solidFill>
                          <a:srgbClr val="FFFFFF"/>
                        </a:solidFill>
                        <a:latin typeface="Barlow Semi Condensed"/>
                        <a:ea typeface="Barlow Semi Condensed"/>
                        <a:cs typeface="Barlow Semi Condensed"/>
                        <a:sym typeface="Barlow Semi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  <a:latin typeface="Barlow Semi Condensed"/>
                          <a:ea typeface="Barlow Semi Condensed"/>
                          <a:cs typeface="Barlow Semi Condensed"/>
                          <a:sym typeface="Barlow Semi Condensed"/>
                        </a:rPr>
                        <a:t>12</a:t>
                      </a:r>
                      <a:endParaRPr sz="1600">
                        <a:solidFill>
                          <a:srgbClr val="FFFFFF"/>
                        </a:solidFill>
                        <a:latin typeface="Barlow Semi Condensed"/>
                        <a:ea typeface="Barlow Semi Condensed"/>
                        <a:cs typeface="Barlow Semi Condensed"/>
                        <a:sym typeface="Barlow Semi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  <a:latin typeface="Barlow Semi Condensed"/>
                          <a:ea typeface="Barlow Semi Condensed"/>
                          <a:cs typeface="Barlow Semi Condensed"/>
                          <a:sym typeface="Barlow Semi Condensed"/>
                        </a:rPr>
                        <a:t>13</a:t>
                      </a:r>
                      <a:endParaRPr sz="1600">
                        <a:solidFill>
                          <a:srgbClr val="FFFFFF"/>
                        </a:solidFill>
                        <a:latin typeface="Barlow Semi Condensed"/>
                        <a:ea typeface="Barlow Semi Condensed"/>
                        <a:cs typeface="Barlow Semi Condensed"/>
                        <a:sym typeface="Barlow Semi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  <a:latin typeface="Barlow Semi Condensed"/>
                          <a:ea typeface="Barlow Semi Condensed"/>
                          <a:cs typeface="Barlow Semi Condensed"/>
                          <a:sym typeface="Barlow Semi Condensed"/>
                        </a:rPr>
                        <a:t>14</a:t>
                      </a:r>
                      <a:endParaRPr sz="1600">
                        <a:solidFill>
                          <a:srgbClr val="FFFFFF"/>
                        </a:solidFill>
                        <a:latin typeface="Barlow Semi Condensed"/>
                        <a:ea typeface="Barlow Semi Condensed"/>
                        <a:cs typeface="Barlow Semi Condensed"/>
                        <a:sym typeface="Barlow Semi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  <a:latin typeface="Barlow Semi Condensed"/>
                          <a:ea typeface="Barlow Semi Condensed"/>
                          <a:cs typeface="Barlow Semi Condensed"/>
                          <a:sym typeface="Barlow Semi Condensed"/>
                        </a:rPr>
                        <a:t>15</a:t>
                      </a:r>
                      <a:endParaRPr sz="1600">
                        <a:solidFill>
                          <a:srgbClr val="FFFFFF"/>
                        </a:solidFill>
                        <a:latin typeface="Barlow Semi Condensed"/>
                        <a:ea typeface="Barlow Semi Condensed"/>
                        <a:cs typeface="Barlow Semi Condensed"/>
                        <a:sym typeface="Barlow Semi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  <a:latin typeface="Barlow Semi Condensed"/>
                          <a:ea typeface="Barlow Semi Condensed"/>
                          <a:cs typeface="Barlow Semi Condensed"/>
                          <a:sym typeface="Barlow Semi Condensed"/>
                        </a:rPr>
                        <a:t>16</a:t>
                      </a:r>
                      <a:endParaRPr sz="1600">
                        <a:solidFill>
                          <a:srgbClr val="FFFFFF"/>
                        </a:solidFill>
                        <a:latin typeface="Barlow Semi Condensed"/>
                        <a:ea typeface="Barlow Semi Condensed"/>
                        <a:cs typeface="Barlow Semi Condensed"/>
                        <a:sym typeface="Barlow Semi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dirty="0">
                          <a:solidFill>
                            <a:srgbClr val="FFFFFF"/>
                          </a:solidFill>
                          <a:latin typeface="Barlow Semi Condensed"/>
                          <a:ea typeface="Barlow Semi Condensed"/>
                          <a:cs typeface="Barlow Semi Condensed"/>
                          <a:sym typeface="Barlow Semi Condensed"/>
                        </a:rPr>
                        <a:t>17</a:t>
                      </a:r>
                      <a:endParaRPr sz="1600" dirty="0">
                        <a:solidFill>
                          <a:srgbClr val="FFFFFF"/>
                        </a:solidFill>
                        <a:latin typeface="Barlow Semi Condensed"/>
                        <a:ea typeface="Barlow Semi Condensed"/>
                        <a:cs typeface="Barlow Semi Condensed"/>
                        <a:sym typeface="Barlow Semi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265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accent5"/>
                          </a:solidFill>
                          <a:latin typeface="Barlow Semi Condensed"/>
                          <a:ea typeface="Barlow Semi Condensed"/>
                          <a:cs typeface="Barlow Semi Condensed"/>
                          <a:sym typeface="Barlow Semi Condensed"/>
                        </a:rPr>
                        <a:t>18</a:t>
                      </a:r>
                      <a:endParaRPr sz="1600">
                        <a:solidFill>
                          <a:schemeClr val="accent5"/>
                        </a:solidFill>
                        <a:latin typeface="Barlow Semi Condensed"/>
                        <a:ea typeface="Barlow Semi Condensed"/>
                        <a:cs typeface="Barlow Semi Condensed"/>
                        <a:sym typeface="Barlow Semi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  <a:latin typeface="Barlow Semi Condensed"/>
                          <a:ea typeface="Barlow Semi Condensed"/>
                          <a:cs typeface="Barlow Semi Condensed"/>
                          <a:sym typeface="Barlow Semi Condensed"/>
                        </a:rPr>
                        <a:t>19</a:t>
                      </a:r>
                      <a:endParaRPr sz="1600">
                        <a:solidFill>
                          <a:srgbClr val="FFFFFF"/>
                        </a:solidFill>
                        <a:latin typeface="Barlow Semi Condensed"/>
                        <a:ea typeface="Barlow Semi Condensed"/>
                        <a:cs typeface="Barlow Semi Condensed"/>
                        <a:sym typeface="Barlow Semi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  <a:latin typeface="Barlow Semi Condensed"/>
                          <a:ea typeface="Barlow Semi Condensed"/>
                          <a:cs typeface="Barlow Semi Condensed"/>
                          <a:sym typeface="Barlow Semi Condensed"/>
                        </a:rPr>
                        <a:t>20</a:t>
                      </a:r>
                      <a:endParaRPr sz="1600">
                        <a:solidFill>
                          <a:srgbClr val="FFFFFF"/>
                        </a:solidFill>
                        <a:latin typeface="Barlow Semi Condensed"/>
                        <a:ea typeface="Barlow Semi Condensed"/>
                        <a:cs typeface="Barlow Semi Condensed"/>
                        <a:sym typeface="Barlow Semi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accent5"/>
                          </a:solidFill>
                          <a:latin typeface="Barlow Semi Condensed"/>
                          <a:ea typeface="Barlow Semi Condensed"/>
                          <a:cs typeface="Barlow Semi Condensed"/>
                          <a:sym typeface="Barlow Semi Condensed"/>
                        </a:rPr>
                        <a:t>21</a:t>
                      </a:r>
                      <a:endParaRPr sz="1600">
                        <a:solidFill>
                          <a:schemeClr val="accent5"/>
                        </a:solidFill>
                        <a:latin typeface="Barlow Semi Condensed"/>
                        <a:ea typeface="Barlow Semi Condensed"/>
                        <a:cs typeface="Barlow Semi Condensed"/>
                        <a:sym typeface="Barlow Semi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  <a:latin typeface="Barlow Semi Condensed"/>
                          <a:ea typeface="Barlow Semi Condensed"/>
                          <a:cs typeface="Barlow Semi Condensed"/>
                          <a:sym typeface="Barlow Semi Condensed"/>
                        </a:rPr>
                        <a:t>22</a:t>
                      </a:r>
                      <a:endParaRPr sz="1600">
                        <a:solidFill>
                          <a:srgbClr val="FFFFFF"/>
                        </a:solidFill>
                        <a:latin typeface="Barlow Semi Condensed"/>
                        <a:ea typeface="Barlow Semi Condensed"/>
                        <a:cs typeface="Barlow Semi Condensed"/>
                        <a:sym typeface="Barlow Semi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  <a:latin typeface="Barlow Semi Condensed"/>
                          <a:ea typeface="Barlow Semi Condensed"/>
                          <a:cs typeface="Barlow Semi Condensed"/>
                          <a:sym typeface="Barlow Semi Condensed"/>
                        </a:rPr>
                        <a:t>23</a:t>
                      </a:r>
                      <a:endParaRPr sz="1600">
                        <a:solidFill>
                          <a:srgbClr val="FFFFFF"/>
                        </a:solidFill>
                        <a:latin typeface="Barlow Semi Condensed"/>
                        <a:ea typeface="Barlow Semi Condensed"/>
                        <a:cs typeface="Barlow Semi Condensed"/>
                        <a:sym typeface="Barlow Semi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dirty="0">
                          <a:solidFill>
                            <a:srgbClr val="FFFFFF"/>
                          </a:solidFill>
                          <a:latin typeface="Barlow Semi Condensed"/>
                          <a:ea typeface="Barlow Semi Condensed"/>
                          <a:cs typeface="Barlow Semi Condensed"/>
                          <a:sym typeface="Barlow Semi Condensed"/>
                        </a:rPr>
                        <a:t>24</a:t>
                      </a:r>
                      <a:endParaRPr sz="1600" dirty="0">
                        <a:solidFill>
                          <a:srgbClr val="FFFFFF"/>
                        </a:solidFill>
                        <a:latin typeface="Barlow Semi Condensed"/>
                        <a:ea typeface="Barlow Semi Condensed"/>
                        <a:cs typeface="Barlow Semi Condensed"/>
                        <a:sym typeface="Barlow Semi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858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  <a:latin typeface="Barlow Semi Condensed"/>
                          <a:ea typeface="Barlow Semi Condensed"/>
                          <a:cs typeface="Barlow Semi Condensed"/>
                          <a:sym typeface="Barlow Semi Condensed"/>
                        </a:rPr>
                        <a:t>25</a:t>
                      </a:r>
                      <a:endParaRPr sz="1600">
                        <a:solidFill>
                          <a:srgbClr val="FFFFFF"/>
                        </a:solidFill>
                        <a:latin typeface="Barlow Semi Condensed"/>
                        <a:ea typeface="Barlow Semi Condensed"/>
                        <a:cs typeface="Barlow Semi Condensed"/>
                        <a:sym typeface="Barlow Semi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  <a:latin typeface="Barlow Semi Condensed"/>
                          <a:ea typeface="Barlow Semi Condensed"/>
                          <a:cs typeface="Barlow Semi Condensed"/>
                          <a:sym typeface="Barlow Semi Condensed"/>
                        </a:rPr>
                        <a:t>26</a:t>
                      </a:r>
                      <a:endParaRPr sz="1600">
                        <a:solidFill>
                          <a:srgbClr val="FFFFFF"/>
                        </a:solidFill>
                        <a:latin typeface="Barlow Semi Condensed"/>
                        <a:ea typeface="Barlow Semi Condensed"/>
                        <a:cs typeface="Barlow Semi Condensed"/>
                        <a:sym typeface="Barlow Semi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  <a:latin typeface="Barlow Semi Condensed"/>
                          <a:ea typeface="Barlow Semi Condensed"/>
                          <a:cs typeface="Barlow Semi Condensed"/>
                          <a:sym typeface="Barlow Semi Condensed"/>
                        </a:rPr>
                        <a:t>27</a:t>
                      </a:r>
                      <a:endParaRPr sz="1600">
                        <a:solidFill>
                          <a:srgbClr val="FFFFFF"/>
                        </a:solidFill>
                        <a:latin typeface="Barlow Semi Condensed"/>
                        <a:ea typeface="Barlow Semi Condensed"/>
                        <a:cs typeface="Barlow Semi Condensed"/>
                        <a:sym typeface="Barlow Semi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  <a:latin typeface="Barlow Semi Condensed"/>
                          <a:ea typeface="Barlow Semi Condensed"/>
                          <a:cs typeface="Barlow Semi Condensed"/>
                          <a:sym typeface="Barlow Semi Condensed"/>
                        </a:rPr>
                        <a:t>28</a:t>
                      </a:r>
                      <a:endParaRPr sz="1600">
                        <a:solidFill>
                          <a:srgbClr val="FFFFFF"/>
                        </a:solidFill>
                        <a:latin typeface="Barlow Semi Condensed"/>
                        <a:ea typeface="Barlow Semi Condensed"/>
                        <a:cs typeface="Barlow Semi Condensed"/>
                        <a:sym typeface="Barlow Semi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  <a:latin typeface="Barlow Semi Condensed"/>
                          <a:ea typeface="Barlow Semi Condensed"/>
                          <a:cs typeface="Barlow Semi Condensed"/>
                          <a:sym typeface="Barlow Semi Condensed"/>
                        </a:rPr>
                        <a:t>29</a:t>
                      </a:r>
                      <a:endParaRPr sz="1600">
                        <a:solidFill>
                          <a:srgbClr val="FFFFFF"/>
                        </a:solidFill>
                        <a:latin typeface="Barlow Semi Condensed"/>
                        <a:ea typeface="Barlow Semi Condensed"/>
                        <a:cs typeface="Barlow Semi Condensed"/>
                        <a:sym typeface="Barlow Semi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  <a:latin typeface="Barlow Semi Condensed"/>
                          <a:ea typeface="Barlow Semi Condensed"/>
                          <a:cs typeface="Barlow Semi Condensed"/>
                          <a:sym typeface="Barlow Semi Condensed"/>
                        </a:rPr>
                        <a:t>30</a:t>
                      </a:r>
                      <a:endParaRPr sz="1600">
                        <a:solidFill>
                          <a:srgbClr val="FFFFFF"/>
                        </a:solidFill>
                        <a:latin typeface="Barlow Semi Condensed"/>
                        <a:ea typeface="Barlow Semi Condensed"/>
                        <a:cs typeface="Barlow Semi Condensed"/>
                        <a:sym typeface="Barlow Semi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solidFill>
                          <a:srgbClr val="FFFFFF"/>
                        </a:solidFill>
                        <a:latin typeface="Barlow Semi Condensed"/>
                        <a:ea typeface="Barlow Semi Condensed"/>
                        <a:cs typeface="Barlow Semi Condensed"/>
                        <a:sym typeface="Barlow Semi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0" name="ZoneTexte 9">
            <a:extLst>
              <a:ext uri="{FF2B5EF4-FFF2-40B4-BE49-F238E27FC236}">
                <a16:creationId xmlns:a16="http://schemas.microsoft.com/office/drawing/2014/main" id="{E2F1A79B-A17F-4743-800B-9B4156162444}"/>
              </a:ext>
            </a:extLst>
          </p:cNvPr>
          <p:cNvSpPr txBox="1"/>
          <p:nvPr/>
        </p:nvSpPr>
        <p:spPr>
          <a:xfrm>
            <a:off x="1018192" y="1347660"/>
            <a:ext cx="3978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>
                <a:solidFill>
                  <a:schemeClr val="bg1"/>
                </a:solidFill>
              </a:rPr>
              <a:t>1.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DAC3C7BE-8B20-4DCD-9FF2-2C0D3ABA4A2C}"/>
              </a:ext>
            </a:extLst>
          </p:cNvPr>
          <p:cNvSpPr txBox="1"/>
          <p:nvPr/>
        </p:nvSpPr>
        <p:spPr>
          <a:xfrm>
            <a:off x="1557025" y="1363049"/>
            <a:ext cx="3762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800" dirty="0">
                <a:solidFill>
                  <a:schemeClr val="bg1"/>
                </a:solidFill>
              </a:rPr>
              <a:t>Création de tâche et d’évènements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8032F09A-D4C2-479C-8E8F-3A3563603C9C}"/>
              </a:ext>
            </a:extLst>
          </p:cNvPr>
          <p:cNvSpPr txBox="1"/>
          <p:nvPr/>
        </p:nvSpPr>
        <p:spPr>
          <a:xfrm>
            <a:off x="1018192" y="2223630"/>
            <a:ext cx="3978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>
                <a:solidFill>
                  <a:schemeClr val="bg1"/>
                </a:solidFill>
              </a:rPr>
              <a:t>2.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02ACA435-0B9F-47A6-A9FB-BBD6C2F556F7}"/>
              </a:ext>
            </a:extLst>
          </p:cNvPr>
          <p:cNvSpPr txBox="1"/>
          <p:nvPr/>
        </p:nvSpPr>
        <p:spPr>
          <a:xfrm>
            <a:off x="1566690" y="2100519"/>
            <a:ext cx="29546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800" dirty="0">
                <a:solidFill>
                  <a:schemeClr val="bg1"/>
                </a:solidFill>
              </a:rPr>
              <a:t>Ajouter un commentaire ou</a:t>
            </a:r>
          </a:p>
          <a:p>
            <a:r>
              <a:rPr lang="fr-FR" sz="1800" dirty="0">
                <a:solidFill>
                  <a:schemeClr val="bg1"/>
                </a:solidFill>
              </a:rPr>
              <a:t> un document dans un rdv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3" name="Google Shape;523;p67"/>
          <p:cNvGrpSpPr/>
          <p:nvPr/>
        </p:nvGrpSpPr>
        <p:grpSpPr>
          <a:xfrm>
            <a:off x="4684253" y="1056600"/>
            <a:ext cx="3673800" cy="2851525"/>
            <a:chOff x="4684253" y="1056600"/>
            <a:chExt cx="3673800" cy="2851525"/>
          </a:xfrm>
        </p:grpSpPr>
        <p:sp>
          <p:nvSpPr>
            <p:cNvPr id="524" name="Google Shape;524;p67"/>
            <p:cNvSpPr/>
            <p:nvPr/>
          </p:nvSpPr>
          <p:spPr>
            <a:xfrm>
              <a:off x="4684253" y="1172725"/>
              <a:ext cx="3673800" cy="2735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25" name="Google Shape;525;p67"/>
            <p:cNvGrpSpPr/>
            <p:nvPr/>
          </p:nvGrpSpPr>
          <p:grpSpPr>
            <a:xfrm>
              <a:off x="4841413" y="1056600"/>
              <a:ext cx="3359475" cy="295450"/>
              <a:chOff x="4873625" y="1056600"/>
              <a:chExt cx="3359475" cy="295450"/>
            </a:xfrm>
          </p:grpSpPr>
          <p:grpSp>
            <p:nvGrpSpPr>
              <p:cNvPr id="526" name="Google Shape;526;p67"/>
              <p:cNvGrpSpPr/>
              <p:nvPr/>
            </p:nvGrpSpPr>
            <p:grpSpPr>
              <a:xfrm>
                <a:off x="4873625" y="1056600"/>
                <a:ext cx="148800" cy="295450"/>
                <a:chOff x="4873625" y="1056600"/>
                <a:chExt cx="148800" cy="295450"/>
              </a:xfrm>
            </p:grpSpPr>
            <p:sp>
              <p:nvSpPr>
                <p:cNvPr id="527" name="Google Shape;527;p67"/>
                <p:cNvSpPr/>
                <p:nvPr/>
              </p:nvSpPr>
              <p:spPr>
                <a:xfrm>
                  <a:off x="4873625" y="1203250"/>
                  <a:ext cx="148800" cy="1488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8" name="Google Shape;528;p67"/>
                <p:cNvSpPr/>
                <p:nvPr/>
              </p:nvSpPr>
              <p:spPr>
                <a:xfrm>
                  <a:off x="4894475" y="1056600"/>
                  <a:ext cx="107100" cy="2622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29" name="Google Shape;529;p67"/>
              <p:cNvGrpSpPr/>
              <p:nvPr/>
            </p:nvGrpSpPr>
            <p:grpSpPr>
              <a:xfrm>
                <a:off x="5230367" y="1056600"/>
                <a:ext cx="148800" cy="295450"/>
                <a:chOff x="4873625" y="1056600"/>
                <a:chExt cx="148800" cy="295450"/>
              </a:xfrm>
            </p:grpSpPr>
            <p:sp>
              <p:nvSpPr>
                <p:cNvPr id="530" name="Google Shape;530;p67"/>
                <p:cNvSpPr/>
                <p:nvPr/>
              </p:nvSpPr>
              <p:spPr>
                <a:xfrm>
                  <a:off x="4873625" y="1203250"/>
                  <a:ext cx="148800" cy="1488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1" name="Google Shape;531;p67"/>
                <p:cNvSpPr/>
                <p:nvPr/>
              </p:nvSpPr>
              <p:spPr>
                <a:xfrm>
                  <a:off x="4894475" y="1056600"/>
                  <a:ext cx="107100" cy="2622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32" name="Google Shape;532;p67"/>
              <p:cNvGrpSpPr/>
              <p:nvPr/>
            </p:nvGrpSpPr>
            <p:grpSpPr>
              <a:xfrm>
                <a:off x="5587108" y="1056600"/>
                <a:ext cx="148800" cy="295450"/>
                <a:chOff x="4873625" y="1056600"/>
                <a:chExt cx="148800" cy="295450"/>
              </a:xfrm>
            </p:grpSpPr>
            <p:sp>
              <p:nvSpPr>
                <p:cNvPr id="533" name="Google Shape;533;p67"/>
                <p:cNvSpPr/>
                <p:nvPr/>
              </p:nvSpPr>
              <p:spPr>
                <a:xfrm>
                  <a:off x="4873625" y="1203250"/>
                  <a:ext cx="148800" cy="1488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4" name="Google Shape;534;p67"/>
                <p:cNvSpPr/>
                <p:nvPr/>
              </p:nvSpPr>
              <p:spPr>
                <a:xfrm>
                  <a:off x="4894475" y="1056600"/>
                  <a:ext cx="107100" cy="2622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35" name="Google Shape;535;p67"/>
              <p:cNvGrpSpPr/>
              <p:nvPr/>
            </p:nvGrpSpPr>
            <p:grpSpPr>
              <a:xfrm>
                <a:off x="5943850" y="1056600"/>
                <a:ext cx="148800" cy="295450"/>
                <a:chOff x="4873625" y="1056600"/>
                <a:chExt cx="148800" cy="295450"/>
              </a:xfrm>
            </p:grpSpPr>
            <p:sp>
              <p:nvSpPr>
                <p:cNvPr id="536" name="Google Shape;536;p67"/>
                <p:cNvSpPr/>
                <p:nvPr/>
              </p:nvSpPr>
              <p:spPr>
                <a:xfrm>
                  <a:off x="4873625" y="1203250"/>
                  <a:ext cx="148800" cy="1488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7" name="Google Shape;537;p67"/>
                <p:cNvSpPr/>
                <p:nvPr/>
              </p:nvSpPr>
              <p:spPr>
                <a:xfrm>
                  <a:off x="4894475" y="1056600"/>
                  <a:ext cx="107100" cy="2622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38" name="Google Shape;538;p67"/>
              <p:cNvGrpSpPr/>
              <p:nvPr/>
            </p:nvGrpSpPr>
            <p:grpSpPr>
              <a:xfrm>
                <a:off x="6300592" y="1056600"/>
                <a:ext cx="148800" cy="295450"/>
                <a:chOff x="4873625" y="1056600"/>
                <a:chExt cx="148800" cy="295450"/>
              </a:xfrm>
            </p:grpSpPr>
            <p:sp>
              <p:nvSpPr>
                <p:cNvPr id="539" name="Google Shape;539;p67"/>
                <p:cNvSpPr/>
                <p:nvPr/>
              </p:nvSpPr>
              <p:spPr>
                <a:xfrm>
                  <a:off x="4873625" y="1203250"/>
                  <a:ext cx="148800" cy="1488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0" name="Google Shape;540;p67"/>
                <p:cNvSpPr/>
                <p:nvPr/>
              </p:nvSpPr>
              <p:spPr>
                <a:xfrm>
                  <a:off x="4894475" y="1056600"/>
                  <a:ext cx="107100" cy="2622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41" name="Google Shape;541;p67"/>
              <p:cNvGrpSpPr/>
              <p:nvPr/>
            </p:nvGrpSpPr>
            <p:grpSpPr>
              <a:xfrm>
                <a:off x="6657333" y="1056600"/>
                <a:ext cx="148800" cy="295450"/>
                <a:chOff x="4873625" y="1056600"/>
                <a:chExt cx="148800" cy="295450"/>
              </a:xfrm>
            </p:grpSpPr>
            <p:sp>
              <p:nvSpPr>
                <p:cNvPr id="542" name="Google Shape;542;p67"/>
                <p:cNvSpPr/>
                <p:nvPr/>
              </p:nvSpPr>
              <p:spPr>
                <a:xfrm>
                  <a:off x="4873625" y="1203250"/>
                  <a:ext cx="148800" cy="1488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3" name="Google Shape;543;p67"/>
                <p:cNvSpPr/>
                <p:nvPr/>
              </p:nvSpPr>
              <p:spPr>
                <a:xfrm>
                  <a:off x="4894475" y="1056600"/>
                  <a:ext cx="107100" cy="2622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44" name="Google Shape;544;p67"/>
              <p:cNvGrpSpPr/>
              <p:nvPr/>
            </p:nvGrpSpPr>
            <p:grpSpPr>
              <a:xfrm>
                <a:off x="7014075" y="1056600"/>
                <a:ext cx="148800" cy="295450"/>
                <a:chOff x="4873625" y="1056600"/>
                <a:chExt cx="148800" cy="295450"/>
              </a:xfrm>
            </p:grpSpPr>
            <p:sp>
              <p:nvSpPr>
                <p:cNvPr id="545" name="Google Shape;545;p67"/>
                <p:cNvSpPr/>
                <p:nvPr/>
              </p:nvSpPr>
              <p:spPr>
                <a:xfrm>
                  <a:off x="4873625" y="1203250"/>
                  <a:ext cx="148800" cy="1488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6" name="Google Shape;546;p67"/>
                <p:cNvSpPr/>
                <p:nvPr/>
              </p:nvSpPr>
              <p:spPr>
                <a:xfrm>
                  <a:off x="4894475" y="1056600"/>
                  <a:ext cx="107100" cy="2622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47" name="Google Shape;547;p67"/>
              <p:cNvGrpSpPr/>
              <p:nvPr/>
            </p:nvGrpSpPr>
            <p:grpSpPr>
              <a:xfrm>
                <a:off x="7370817" y="1056600"/>
                <a:ext cx="148800" cy="295450"/>
                <a:chOff x="4873625" y="1056600"/>
                <a:chExt cx="148800" cy="295450"/>
              </a:xfrm>
            </p:grpSpPr>
            <p:sp>
              <p:nvSpPr>
                <p:cNvPr id="548" name="Google Shape;548;p67"/>
                <p:cNvSpPr/>
                <p:nvPr/>
              </p:nvSpPr>
              <p:spPr>
                <a:xfrm>
                  <a:off x="4873625" y="1203250"/>
                  <a:ext cx="148800" cy="1488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9" name="Google Shape;549;p67"/>
                <p:cNvSpPr/>
                <p:nvPr/>
              </p:nvSpPr>
              <p:spPr>
                <a:xfrm>
                  <a:off x="4894475" y="1056600"/>
                  <a:ext cx="107100" cy="2622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50" name="Google Shape;550;p67"/>
              <p:cNvGrpSpPr/>
              <p:nvPr/>
            </p:nvGrpSpPr>
            <p:grpSpPr>
              <a:xfrm>
                <a:off x="7727558" y="1056600"/>
                <a:ext cx="148800" cy="295450"/>
                <a:chOff x="4873625" y="1056600"/>
                <a:chExt cx="148800" cy="295450"/>
              </a:xfrm>
            </p:grpSpPr>
            <p:sp>
              <p:nvSpPr>
                <p:cNvPr id="551" name="Google Shape;551;p67"/>
                <p:cNvSpPr/>
                <p:nvPr/>
              </p:nvSpPr>
              <p:spPr>
                <a:xfrm>
                  <a:off x="4873625" y="1203250"/>
                  <a:ext cx="148800" cy="1488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2" name="Google Shape;552;p67"/>
                <p:cNvSpPr/>
                <p:nvPr/>
              </p:nvSpPr>
              <p:spPr>
                <a:xfrm>
                  <a:off x="4894475" y="1056600"/>
                  <a:ext cx="107100" cy="2622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53" name="Google Shape;553;p67"/>
              <p:cNvGrpSpPr/>
              <p:nvPr/>
            </p:nvGrpSpPr>
            <p:grpSpPr>
              <a:xfrm>
                <a:off x="8084300" y="1056600"/>
                <a:ext cx="148800" cy="295450"/>
                <a:chOff x="4873625" y="1056600"/>
                <a:chExt cx="148800" cy="295450"/>
              </a:xfrm>
            </p:grpSpPr>
            <p:sp>
              <p:nvSpPr>
                <p:cNvPr id="554" name="Google Shape;554;p67"/>
                <p:cNvSpPr/>
                <p:nvPr/>
              </p:nvSpPr>
              <p:spPr>
                <a:xfrm>
                  <a:off x="4873625" y="1203250"/>
                  <a:ext cx="148800" cy="1488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5" name="Google Shape;555;p67"/>
                <p:cNvSpPr/>
                <p:nvPr/>
              </p:nvSpPr>
              <p:spPr>
                <a:xfrm>
                  <a:off x="4894475" y="1056600"/>
                  <a:ext cx="107100" cy="2622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556" name="Google Shape;556;p67"/>
          <p:cNvSpPr/>
          <p:nvPr/>
        </p:nvSpPr>
        <p:spPr>
          <a:xfrm>
            <a:off x="8113700" y="3658450"/>
            <a:ext cx="212700" cy="213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7" name="Google Shape;557;p67"/>
          <p:cNvSpPr txBox="1">
            <a:spLocks noGrp="1"/>
          </p:cNvSpPr>
          <p:nvPr>
            <p:ph type="subTitle" idx="1"/>
          </p:nvPr>
        </p:nvSpPr>
        <p:spPr>
          <a:xfrm>
            <a:off x="177647" y="1890166"/>
            <a:ext cx="4148177" cy="219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4500" b="1" dirty="0"/>
              <a:t>L’ACCESSIBILITE</a:t>
            </a:r>
            <a:endParaRPr sz="4500" b="1" dirty="0"/>
          </a:p>
        </p:txBody>
      </p:sp>
      <p:sp>
        <p:nvSpPr>
          <p:cNvPr id="558" name="Google Shape;558;p67"/>
          <p:cNvSpPr txBox="1">
            <a:spLocks noGrp="1"/>
          </p:cNvSpPr>
          <p:nvPr>
            <p:ph type="title"/>
          </p:nvPr>
        </p:nvSpPr>
        <p:spPr>
          <a:xfrm>
            <a:off x="311571" y="971200"/>
            <a:ext cx="3502500" cy="6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/>
              <a:t>02</a:t>
            </a:r>
            <a:endParaRPr sz="5000" dirty="0"/>
          </a:p>
        </p:txBody>
      </p:sp>
      <p:grpSp>
        <p:nvGrpSpPr>
          <p:cNvPr id="559" name="Google Shape;559;p67"/>
          <p:cNvGrpSpPr/>
          <p:nvPr/>
        </p:nvGrpSpPr>
        <p:grpSpPr>
          <a:xfrm>
            <a:off x="0" y="4687118"/>
            <a:ext cx="9156825" cy="376498"/>
            <a:chOff x="-10925" y="645925"/>
            <a:chExt cx="1285800" cy="357175"/>
          </a:xfrm>
        </p:grpSpPr>
        <p:cxnSp>
          <p:nvCxnSpPr>
            <p:cNvPr id="560" name="Google Shape;560;p67"/>
            <p:cNvCxnSpPr/>
            <p:nvPr/>
          </p:nvCxnSpPr>
          <p:spPr>
            <a:xfrm>
              <a:off x="-10925" y="735219"/>
              <a:ext cx="1285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cxnSp>
        <p:cxnSp>
          <p:nvCxnSpPr>
            <p:cNvPr id="561" name="Google Shape;561;p67"/>
            <p:cNvCxnSpPr/>
            <p:nvPr/>
          </p:nvCxnSpPr>
          <p:spPr>
            <a:xfrm>
              <a:off x="-10925" y="1003100"/>
              <a:ext cx="1285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cxnSp>
        <p:cxnSp>
          <p:nvCxnSpPr>
            <p:cNvPr id="562" name="Google Shape;562;p67"/>
            <p:cNvCxnSpPr/>
            <p:nvPr/>
          </p:nvCxnSpPr>
          <p:spPr>
            <a:xfrm>
              <a:off x="-10925" y="913806"/>
              <a:ext cx="1285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cxnSp>
        <p:cxnSp>
          <p:nvCxnSpPr>
            <p:cNvPr id="563" name="Google Shape;563;p67"/>
            <p:cNvCxnSpPr/>
            <p:nvPr/>
          </p:nvCxnSpPr>
          <p:spPr>
            <a:xfrm>
              <a:off x="-10925" y="824513"/>
              <a:ext cx="1285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cxnSp>
        <p:cxnSp>
          <p:nvCxnSpPr>
            <p:cNvPr id="564" name="Google Shape;564;p67"/>
            <p:cNvCxnSpPr/>
            <p:nvPr/>
          </p:nvCxnSpPr>
          <p:spPr>
            <a:xfrm>
              <a:off x="-10925" y="645925"/>
              <a:ext cx="1285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cxnSp>
      </p:grpSp>
      <p:sp>
        <p:nvSpPr>
          <p:cNvPr id="565" name="Google Shape;565;p67"/>
          <p:cNvSpPr txBox="1">
            <a:spLocks noGrp="1"/>
          </p:cNvSpPr>
          <p:nvPr>
            <p:ph type="title"/>
          </p:nvPr>
        </p:nvSpPr>
        <p:spPr>
          <a:xfrm>
            <a:off x="4684250" y="1970550"/>
            <a:ext cx="3673800" cy="12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accent2"/>
                </a:solidFill>
              </a:rPr>
              <a:t>2021</a:t>
            </a:r>
            <a:endParaRPr sz="6000">
              <a:solidFill>
                <a:schemeClr val="accent2"/>
              </a:solidFill>
            </a:endParaRPr>
          </a:p>
        </p:txBody>
      </p:sp>
      <p:cxnSp>
        <p:nvCxnSpPr>
          <p:cNvPr id="45" name="Connecteur droit 44">
            <a:extLst>
              <a:ext uri="{FF2B5EF4-FFF2-40B4-BE49-F238E27FC236}">
                <a16:creationId xmlns:a16="http://schemas.microsoft.com/office/drawing/2014/main" id="{C7AAB257-CFFD-447E-9C00-F6B7E953AB2F}"/>
              </a:ext>
            </a:extLst>
          </p:cNvPr>
          <p:cNvCxnSpPr>
            <a:cxnSpLocks/>
          </p:cNvCxnSpPr>
          <p:nvPr/>
        </p:nvCxnSpPr>
        <p:spPr>
          <a:xfrm>
            <a:off x="311571" y="1890166"/>
            <a:ext cx="3880331" cy="0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0600366"/>
      </p:ext>
    </p:extLst>
  </p:cSld>
  <p:clrMapOvr>
    <a:masterClrMapping/>
  </p:clrMapOvr>
  <p:transition spd="med">
    <p:pull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p82"/>
          <p:cNvSpPr/>
          <p:nvPr/>
        </p:nvSpPr>
        <p:spPr>
          <a:xfrm>
            <a:off x="428977" y="1634228"/>
            <a:ext cx="8446081" cy="26892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15" name="Google Shape;815;p82"/>
          <p:cNvSpPr txBox="1">
            <a:spLocks noGrp="1"/>
          </p:cNvSpPr>
          <p:nvPr>
            <p:ph type="title"/>
          </p:nvPr>
        </p:nvSpPr>
        <p:spPr>
          <a:xfrm>
            <a:off x="642216" y="3225497"/>
            <a:ext cx="2926038" cy="52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Le handicap visuel</a:t>
            </a:r>
            <a:endParaRPr sz="2000" dirty="0"/>
          </a:p>
        </p:txBody>
      </p:sp>
      <p:sp>
        <p:nvSpPr>
          <p:cNvPr id="816" name="Google Shape;816;p82"/>
          <p:cNvSpPr txBox="1">
            <a:spLocks noGrp="1"/>
          </p:cNvSpPr>
          <p:nvPr>
            <p:ph type="title" idx="2"/>
          </p:nvPr>
        </p:nvSpPr>
        <p:spPr>
          <a:xfrm>
            <a:off x="645501" y="174008"/>
            <a:ext cx="8286044" cy="8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Les différents handicaps à prendre en compte pour améliorer l’accessibilité</a:t>
            </a:r>
            <a:endParaRPr sz="3000" dirty="0"/>
          </a:p>
        </p:txBody>
      </p:sp>
      <p:sp>
        <p:nvSpPr>
          <p:cNvPr id="818" name="Google Shape;818;p82"/>
          <p:cNvSpPr/>
          <p:nvPr/>
        </p:nvSpPr>
        <p:spPr>
          <a:xfrm rot="10800000" flipH="1">
            <a:off x="8493622" y="174008"/>
            <a:ext cx="221400" cy="221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0" name="Google Shape;820;p82"/>
          <p:cNvSpPr/>
          <p:nvPr/>
        </p:nvSpPr>
        <p:spPr>
          <a:xfrm>
            <a:off x="76200" y="105388"/>
            <a:ext cx="583971" cy="345275"/>
          </a:xfrm>
          <a:custGeom>
            <a:avLst/>
            <a:gdLst/>
            <a:ahLst/>
            <a:cxnLst/>
            <a:rect l="l" t="t" r="r" b="b"/>
            <a:pathLst>
              <a:path w="13812" h="13811" extrusionOk="0">
                <a:moveTo>
                  <a:pt x="0" y="13811"/>
                </a:moveTo>
                <a:lnTo>
                  <a:pt x="0" y="0"/>
                </a:lnTo>
                <a:lnTo>
                  <a:pt x="13812" y="0"/>
                </a:lnTo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821" name="Google Shape;821;p82"/>
          <p:cNvGrpSpPr/>
          <p:nvPr/>
        </p:nvGrpSpPr>
        <p:grpSpPr>
          <a:xfrm>
            <a:off x="0" y="4687118"/>
            <a:ext cx="9156825" cy="376498"/>
            <a:chOff x="-10925" y="645925"/>
            <a:chExt cx="1285800" cy="357175"/>
          </a:xfrm>
        </p:grpSpPr>
        <p:cxnSp>
          <p:nvCxnSpPr>
            <p:cNvPr id="822" name="Google Shape;822;p82"/>
            <p:cNvCxnSpPr/>
            <p:nvPr/>
          </p:nvCxnSpPr>
          <p:spPr>
            <a:xfrm>
              <a:off x="-10925" y="735219"/>
              <a:ext cx="12858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23" name="Google Shape;823;p82"/>
            <p:cNvCxnSpPr/>
            <p:nvPr/>
          </p:nvCxnSpPr>
          <p:spPr>
            <a:xfrm>
              <a:off x="-10925" y="1003100"/>
              <a:ext cx="12858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24" name="Google Shape;824;p82"/>
            <p:cNvCxnSpPr/>
            <p:nvPr/>
          </p:nvCxnSpPr>
          <p:spPr>
            <a:xfrm>
              <a:off x="-10925" y="913806"/>
              <a:ext cx="12858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25" name="Google Shape;825;p82"/>
            <p:cNvCxnSpPr/>
            <p:nvPr/>
          </p:nvCxnSpPr>
          <p:spPr>
            <a:xfrm>
              <a:off x="-10925" y="824513"/>
              <a:ext cx="12858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26" name="Google Shape;826;p82"/>
            <p:cNvCxnSpPr/>
            <p:nvPr/>
          </p:nvCxnSpPr>
          <p:spPr>
            <a:xfrm>
              <a:off x="-10925" y="645925"/>
              <a:ext cx="12858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5" name="Image 4" descr="Une image contenant personne, intérieur&#10;&#10;Description générée automatiquement">
            <a:extLst>
              <a:ext uri="{FF2B5EF4-FFF2-40B4-BE49-F238E27FC236}">
                <a16:creationId xmlns:a16="http://schemas.microsoft.com/office/drawing/2014/main" id="{4A6A55FC-CEAF-4D22-9741-A486C0232B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349" y="1741565"/>
            <a:ext cx="2685737" cy="1483932"/>
          </a:xfrm>
          <a:prstGeom prst="rect">
            <a:avLst/>
          </a:prstGeom>
        </p:spPr>
      </p:pic>
      <p:pic>
        <p:nvPicPr>
          <p:cNvPr id="7" name="Image 6" descr="Une image contenant personne, garçon&#10;&#10;Description générée automatiquement">
            <a:extLst>
              <a:ext uri="{FF2B5EF4-FFF2-40B4-BE49-F238E27FC236}">
                <a16:creationId xmlns:a16="http://schemas.microsoft.com/office/drawing/2014/main" id="{0642B6A0-7509-4FDB-B534-16B80BB243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7079" y="1705786"/>
            <a:ext cx="2523116" cy="1519711"/>
          </a:xfrm>
          <a:prstGeom prst="rect">
            <a:avLst/>
          </a:prstGeom>
        </p:spPr>
      </p:pic>
      <p:pic>
        <p:nvPicPr>
          <p:cNvPr id="9" name="Image 8" descr="Une image contenant personne, portable, enfant, garçon&#10;&#10;Description générée automatiquement">
            <a:extLst>
              <a:ext uri="{FF2B5EF4-FFF2-40B4-BE49-F238E27FC236}">
                <a16:creationId xmlns:a16="http://schemas.microsoft.com/office/drawing/2014/main" id="{DB04E7CC-897E-45CF-A49E-675BE95E22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6188" y="1741564"/>
            <a:ext cx="2579741" cy="1490491"/>
          </a:xfrm>
          <a:prstGeom prst="rect">
            <a:avLst/>
          </a:prstGeom>
        </p:spPr>
      </p:pic>
      <p:sp>
        <p:nvSpPr>
          <p:cNvPr id="23" name="Google Shape;815;p82">
            <a:extLst>
              <a:ext uri="{FF2B5EF4-FFF2-40B4-BE49-F238E27FC236}">
                <a16:creationId xmlns:a16="http://schemas.microsoft.com/office/drawing/2014/main" id="{5B59EBB7-8418-42DB-A91A-E0570980C6CF}"/>
              </a:ext>
            </a:extLst>
          </p:cNvPr>
          <p:cNvSpPr txBox="1">
            <a:spLocks/>
          </p:cNvSpPr>
          <p:nvPr/>
        </p:nvSpPr>
        <p:spPr>
          <a:xfrm>
            <a:off x="3620160" y="3225497"/>
            <a:ext cx="2276954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algn="ctr"/>
            <a:r>
              <a:rPr lang="fr-FR" sz="2000" dirty="0"/>
              <a:t>Le handicap cognitif</a:t>
            </a:r>
          </a:p>
        </p:txBody>
      </p:sp>
      <p:sp>
        <p:nvSpPr>
          <p:cNvPr id="24" name="Google Shape;815;p82">
            <a:extLst>
              <a:ext uri="{FF2B5EF4-FFF2-40B4-BE49-F238E27FC236}">
                <a16:creationId xmlns:a16="http://schemas.microsoft.com/office/drawing/2014/main" id="{7A7D6DE0-8677-410B-AF4D-E93D216E34DA}"/>
              </a:ext>
            </a:extLst>
          </p:cNvPr>
          <p:cNvSpPr txBox="1">
            <a:spLocks/>
          </p:cNvSpPr>
          <p:nvPr/>
        </p:nvSpPr>
        <p:spPr>
          <a:xfrm>
            <a:off x="6236188" y="3205104"/>
            <a:ext cx="2579741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algn="ctr"/>
            <a:r>
              <a:rPr lang="fr-FR" sz="2000" dirty="0"/>
              <a:t>Manque de compréhension des technologies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p82"/>
          <p:cNvSpPr/>
          <p:nvPr/>
        </p:nvSpPr>
        <p:spPr>
          <a:xfrm>
            <a:off x="348959" y="1373055"/>
            <a:ext cx="8446081" cy="311572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16" name="Google Shape;816;p82"/>
          <p:cNvSpPr txBox="1">
            <a:spLocks noGrp="1"/>
          </p:cNvSpPr>
          <p:nvPr>
            <p:ph type="title" idx="2"/>
          </p:nvPr>
        </p:nvSpPr>
        <p:spPr>
          <a:xfrm>
            <a:off x="428978" y="135585"/>
            <a:ext cx="8286044" cy="8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Les solutions proposées pour améliorer l’accessibilité de mon application</a:t>
            </a:r>
            <a:endParaRPr sz="3000" dirty="0"/>
          </a:p>
        </p:txBody>
      </p:sp>
      <p:sp>
        <p:nvSpPr>
          <p:cNvPr id="818" name="Google Shape;818;p82"/>
          <p:cNvSpPr/>
          <p:nvPr/>
        </p:nvSpPr>
        <p:spPr>
          <a:xfrm rot="10800000" flipH="1">
            <a:off x="8493622" y="174008"/>
            <a:ext cx="221400" cy="221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0" name="Google Shape;820;p82"/>
          <p:cNvSpPr/>
          <p:nvPr/>
        </p:nvSpPr>
        <p:spPr>
          <a:xfrm>
            <a:off x="76200" y="105388"/>
            <a:ext cx="583971" cy="345275"/>
          </a:xfrm>
          <a:custGeom>
            <a:avLst/>
            <a:gdLst/>
            <a:ahLst/>
            <a:cxnLst/>
            <a:rect l="l" t="t" r="r" b="b"/>
            <a:pathLst>
              <a:path w="13812" h="13811" extrusionOk="0">
                <a:moveTo>
                  <a:pt x="0" y="13811"/>
                </a:moveTo>
                <a:lnTo>
                  <a:pt x="0" y="0"/>
                </a:lnTo>
                <a:lnTo>
                  <a:pt x="13812" y="0"/>
                </a:lnTo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821" name="Google Shape;821;p82"/>
          <p:cNvGrpSpPr/>
          <p:nvPr/>
        </p:nvGrpSpPr>
        <p:grpSpPr>
          <a:xfrm>
            <a:off x="0" y="4687118"/>
            <a:ext cx="9156825" cy="376498"/>
            <a:chOff x="-10925" y="645925"/>
            <a:chExt cx="1285800" cy="357175"/>
          </a:xfrm>
        </p:grpSpPr>
        <p:cxnSp>
          <p:nvCxnSpPr>
            <p:cNvPr id="822" name="Google Shape;822;p82"/>
            <p:cNvCxnSpPr/>
            <p:nvPr/>
          </p:nvCxnSpPr>
          <p:spPr>
            <a:xfrm>
              <a:off x="-10925" y="735219"/>
              <a:ext cx="12858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23" name="Google Shape;823;p82"/>
            <p:cNvCxnSpPr/>
            <p:nvPr/>
          </p:nvCxnSpPr>
          <p:spPr>
            <a:xfrm>
              <a:off x="-10925" y="1003100"/>
              <a:ext cx="12858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24" name="Google Shape;824;p82"/>
            <p:cNvCxnSpPr/>
            <p:nvPr/>
          </p:nvCxnSpPr>
          <p:spPr>
            <a:xfrm>
              <a:off x="-10925" y="913806"/>
              <a:ext cx="12858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25" name="Google Shape;825;p82"/>
            <p:cNvCxnSpPr/>
            <p:nvPr/>
          </p:nvCxnSpPr>
          <p:spPr>
            <a:xfrm>
              <a:off x="-10925" y="824513"/>
              <a:ext cx="12858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26" name="Google Shape;826;p82"/>
            <p:cNvCxnSpPr/>
            <p:nvPr/>
          </p:nvCxnSpPr>
          <p:spPr>
            <a:xfrm>
              <a:off x="-10925" y="645925"/>
              <a:ext cx="12858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" name="ZoneTexte 2">
            <a:extLst>
              <a:ext uri="{FF2B5EF4-FFF2-40B4-BE49-F238E27FC236}">
                <a16:creationId xmlns:a16="http://schemas.microsoft.com/office/drawing/2014/main" id="{3A1B405D-5F5B-4C8F-8C28-972B560B8816}"/>
              </a:ext>
            </a:extLst>
          </p:cNvPr>
          <p:cNvSpPr txBox="1"/>
          <p:nvPr/>
        </p:nvSpPr>
        <p:spPr>
          <a:xfrm>
            <a:off x="428978" y="1427060"/>
            <a:ext cx="6622687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b="0" dirty="0">
                <a:solidFill>
                  <a:schemeClr val="tx1"/>
                </a:solidFill>
              </a:rPr>
              <a:t>Rendre les contenus adaptables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600" b="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b="0" dirty="0">
                <a:solidFill>
                  <a:schemeClr val="tx1"/>
                </a:solidFill>
              </a:rPr>
              <a:t>Aider l’utilisateur à naviguer dans les pages et contenus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600" b="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b="0" dirty="0">
                <a:solidFill>
                  <a:schemeClr val="tx1"/>
                </a:solidFill>
              </a:rPr>
              <a:t>Rendre les contenus textuels lisibles et compréhensibles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600" b="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b="0" dirty="0">
                <a:solidFill>
                  <a:schemeClr val="tx1"/>
                </a:solidFill>
              </a:rPr>
              <a:t>Optimiser le site afin qu’il soit compatible avec les</a:t>
            </a:r>
          </a:p>
          <a:p>
            <a:r>
              <a:rPr lang="fr-FR" sz="1600" dirty="0">
                <a:solidFill>
                  <a:schemeClr val="tx1"/>
                </a:solidFill>
              </a:rPr>
              <a:t>    </a:t>
            </a:r>
            <a:r>
              <a:rPr lang="fr-FR" sz="1600" b="0" dirty="0">
                <a:solidFill>
                  <a:schemeClr val="tx1"/>
                </a:solidFill>
              </a:rPr>
              <a:t> technologies actuelles et futures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600" b="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b="0" dirty="0">
                <a:solidFill>
                  <a:schemeClr val="tx1"/>
                </a:solidFill>
              </a:rPr>
              <a:t>Permettre à l’utilisateur de contrôler les éléments qui se déclenchent automatiquement</a:t>
            </a:r>
            <a:br>
              <a:rPr lang="fr-FR" sz="1600" b="0" dirty="0">
                <a:solidFill>
                  <a:schemeClr val="tx1"/>
                </a:solidFill>
              </a:rPr>
            </a:br>
            <a:br>
              <a:rPr lang="fr-FR" sz="1600" b="0" dirty="0">
                <a:solidFill>
                  <a:schemeClr val="tx1"/>
                </a:solidFill>
              </a:rPr>
            </a:br>
            <a:br>
              <a:rPr lang="fr-FR" sz="1600" b="0" dirty="0">
                <a:solidFill>
                  <a:schemeClr val="tx1"/>
                </a:solidFill>
              </a:rPr>
            </a:br>
            <a:endParaRPr lang="fr-FR" sz="1600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1ED51D85-D1B7-4B9B-BCBB-5C249A461E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0318" y="1794235"/>
            <a:ext cx="2496334" cy="189721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3581572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3" name="Google Shape;523;p67"/>
          <p:cNvGrpSpPr/>
          <p:nvPr/>
        </p:nvGrpSpPr>
        <p:grpSpPr>
          <a:xfrm>
            <a:off x="4684253" y="1056600"/>
            <a:ext cx="3673800" cy="2851525"/>
            <a:chOff x="4684253" y="1056600"/>
            <a:chExt cx="3673800" cy="2851525"/>
          </a:xfrm>
        </p:grpSpPr>
        <p:sp>
          <p:nvSpPr>
            <p:cNvPr id="524" name="Google Shape;524;p67"/>
            <p:cNvSpPr/>
            <p:nvPr/>
          </p:nvSpPr>
          <p:spPr>
            <a:xfrm>
              <a:off x="4684253" y="1172725"/>
              <a:ext cx="3673800" cy="2735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25" name="Google Shape;525;p67"/>
            <p:cNvGrpSpPr/>
            <p:nvPr/>
          </p:nvGrpSpPr>
          <p:grpSpPr>
            <a:xfrm>
              <a:off x="4841413" y="1056600"/>
              <a:ext cx="3359475" cy="295450"/>
              <a:chOff x="4873625" y="1056600"/>
              <a:chExt cx="3359475" cy="295450"/>
            </a:xfrm>
          </p:grpSpPr>
          <p:grpSp>
            <p:nvGrpSpPr>
              <p:cNvPr id="526" name="Google Shape;526;p67"/>
              <p:cNvGrpSpPr/>
              <p:nvPr/>
            </p:nvGrpSpPr>
            <p:grpSpPr>
              <a:xfrm>
                <a:off x="4873625" y="1056600"/>
                <a:ext cx="148800" cy="295450"/>
                <a:chOff x="4873625" y="1056600"/>
                <a:chExt cx="148800" cy="295450"/>
              </a:xfrm>
            </p:grpSpPr>
            <p:sp>
              <p:nvSpPr>
                <p:cNvPr id="527" name="Google Shape;527;p67"/>
                <p:cNvSpPr/>
                <p:nvPr/>
              </p:nvSpPr>
              <p:spPr>
                <a:xfrm>
                  <a:off x="4873625" y="1203250"/>
                  <a:ext cx="148800" cy="1488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8" name="Google Shape;528;p67"/>
                <p:cNvSpPr/>
                <p:nvPr/>
              </p:nvSpPr>
              <p:spPr>
                <a:xfrm>
                  <a:off x="4894475" y="1056600"/>
                  <a:ext cx="107100" cy="2622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29" name="Google Shape;529;p67"/>
              <p:cNvGrpSpPr/>
              <p:nvPr/>
            </p:nvGrpSpPr>
            <p:grpSpPr>
              <a:xfrm>
                <a:off x="5230367" y="1056600"/>
                <a:ext cx="148800" cy="295450"/>
                <a:chOff x="4873625" y="1056600"/>
                <a:chExt cx="148800" cy="295450"/>
              </a:xfrm>
            </p:grpSpPr>
            <p:sp>
              <p:nvSpPr>
                <p:cNvPr id="530" name="Google Shape;530;p67"/>
                <p:cNvSpPr/>
                <p:nvPr/>
              </p:nvSpPr>
              <p:spPr>
                <a:xfrm>
                  <a:off x="4873625" y="1203250"/>
                  <a:ext cx="148800" cy="1488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1" name="Google Shape;531;p67"/>
                <p:cNvSpPr/>
                <p:nvPr/>
              </p:nvSpPr>
              <p:spPr>
                <a:xfrm>
                  <a:off x="4894475" y="1056600"/>
                  <a:ext cx="107100" cy="2622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32" name="Google Shape;532;p67"/>
              <p:cNvGrpSpPr/>
              <p:nvPr/>
            </p:nvGrpSpPr>
            <p:grpSpPr>
              <a:xfrm>
                <a:off x="5587108" y="1056600"/>
                <a:ext cx="148800" cy="295450"/>
                <a:chOff x="4873625" y="1056600"/>
                <a:chExt cx="148800" cy="295450"/>
              </a:xfrm>
            </p:grpSpPr>
            <p:sp>
              <p:nvSpPr>
                <p:cNvPr id="533" name="Google Shape;533;p67"/>
                <p:cNvSpPr/>
                <p:nvPr/>
              </p:nvSpPr>
              <p:spPr>
                <a:xfrm>
                  <a:off x="4873625" y="1203250"/>
                  <a:ext cx="148800" cy="1488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4" name="Google Shape;534;p67"/>
                <p:cNvSpPr/>
                <p:nvPr/>
              </p:nvSpPr>
              <p:spPr>
                <a:xfrm>
                  <a:off x="4894475" y="1056600"/>
                  <a:ext cx="107100" cy="2622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35" name="Google Shape;535;p67"/>
              <p:cNvGrpSpPr/>
              <p:nvPr/>
            </p:nvGrpSpPr>
            <p:grpSpPr>
              <a:xfrm>
                <a:off x="5943850" y="1056600"/>
                <a:ext cx="148800" cy="295450"/>
                <a:chOff x="4873625" y="1056600"/>
                <a:chExt cx="148800" cy="295450"/>
              </a:xfrm>
            </p:grpSpPr>
            <p:sp>
              <p:nvSpPr>
                <p:cNvPr id="536" name="Google Shape;536;p67"/>
                <p:cNvSpPr/>
                <p:nvPr/>
              </p:nvSpPr>
              <p:spPr>
                <a:xfrm>
                  <a:off x="4873625" y="1203250"/>
                  <a:ext cx="148800" cy="1488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7" name="Google Shape;537;p67"/>
                <p:cNvSpPr/>
                <p:nvPr/>
              </p:nvSpPr>
              <p:spPr>
                <a:xfrm>
                  <a:off x="4894475" y="1056600"/>
                  <a:ext cx="107100" cy="2622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38" name="Google Shape;538;p67"/>
              <p:cNvGrpSpPr/>
              <p:nvPr/>
            </p:nvGrpSpPr>
            <p:grpSpPr>
              <a:xfrm>
                <a:off x="6300592" y="1056600"/>
                <a:ext cx="148800" cy="295450"/>
                <a:chOff x="4873625" y="1056600"/>
                <a:chExt cx="148800" cy="295450"/>
              </a:xfrm>
            </p:grpSpPr>
            <p:sp>
              <p:nvSpPr>
                <p:cNvPr id="539" name="Google Shape;539;p67"/>
                <p:cNvSpPr/>
                <p:nvPr/>
              </p:nvSpPr>
              <p:spPr>
                <a:xfrm>
                  <a:off x="4873625" y="1203250"/>
                  <a:ext cx="148800" cy="1488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0" name="Google Shape;540;p67"/>
                <p:cNvSpPr/>
                <p:nvPr/>
              </p:nvSpPr>
              <p:spPr>
                <a:xfrm>
                  <a:off x="4894475" y="1056600"/>
                  <a:ext cx="107100" cy="2622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41" name="Google Shape;541;p67"/>
              <p:cNvGrpSpPr/>
              <p:nvPr/>
            </p:nvGrpSpPr>
            <p:grpSpPr>
              <a:xfrm>
                <a:off x="6657333" y="1056600"/>
                <a:ext cx="148800" cy="295450"/>
                <a:chOff x="4873625" y="1056600"/>
                <a:chExt cx="148800" cy="295450"/>
              </a:xfrm>
            </p:grpSpPr>
            <p:sp>
              <p:nvSpPr>
                <p:cNvPr id="542" name="Google Shape;542;p67"/>
                <p:cNvSpPr/>
                <p:nvPr/>
              </p:nvSpPr>
              <p:spPr>
                <a:xfrm>
                  <a:off x="4873625" y="1203250"/>
                  <a:ext cx="148800" cy="1488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3" name="Google Shape;543;p67"/>
                <p:cNvSpPr/>
                <p:nvPr/>
              </p:nvSpPr>
              <p:spPr>
                <a:xfrm>
                  <a:off x="4894475" y="1056600"/>
                  <a:ext cx="107100" cy="2622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44" name="Google Shape;544;p67"/>
              <p:cNvGrpSpPr/>
              <p:nvPr/>
            </p:nvGrpSpPr>
            <p:grpSpPr>
              <a:xfrm>
                <a:off x="7014075" y="1056600"/>
                <a:ext cx="148800" cy="295450"/>
                <a:chOff x="4873625" y="1056600"/>
                <a:chExt cx="148800" cy="295450"/>
              </a:xfrm>
            </p:grpSpPr>
            <p:sp>
              <p:nvSpPr>
                <p:cNvPr id="545" name="Google Shape;545;p67"/>
                <p:cNvSpPr/>
                <p:nvPr/>
              </p:nvSpPr>
              <p:spPr>
                <a:xfrm>
                  <a:off x="4873625" y="1203250"/>
                  <a:ext cx="148800" cy="1488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6" name="Google Shape;546;p67"/>
                <p:cNvSpPr/>
                <p:nvPr/>
              </p:nvSpPr>
              <p:spPr>
                <a:xfrm>
                  <a:off x="4894475" y="1056600"/>
                  <a:ext cx="107100" cy="2622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47" name="Google Shape;547;p67"/>
              <p:cNvGrpSpPr/>
              <p:nvPr/>
            </p:nvGrpSpPr>
            <p:grpSpPr>
              <a:xfrm>
                <a:off x="7370817" y="1056600"/>
                <a:ext cx="148800" cy="295450"/>
                <a:chOff x="4873625" y="1056600"/>
                <a:chExt cx="148800" cy="295450"/>
              </a:xfrm>
            </p:grpSpPr>
            <p:sp>
              <p:nvSpPr>
                <p:cNvPr id="548" name="Google Shape;548;p67"/>
                <p:cNvSpPr/>
                <p:nvPr/>
              </p:nvSpPr>
              <p:spPr>
                <a:xfrm>
                  <a:off x="4873625" y="1203250"/>
                  <a:ext cx="148800" cy="1488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9" name="Google Shape;549;p67"/>
                <p:cNvSpPr/>
                <p:nvPr/>
              </p:nvSpPr>
              <p:spPr>
                <a:xfrm>
                  <a:off x="4894475" y="1056600"/>
                  <a:ext cx="107100" cy="2622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50" name="Google Shape;550;p67"/>
              <p:cNvGrpSpPr/>
              <p:nvPr/>
            </p:nvGrpSpPr>
            <p:grpSpPr>
              <a:xfrm>
                <a:off x="7727558" y="1056600"/>
                <a:ext cx="148800" cy="295450"/>
                <a:chOff x="4873625" y="1056600"/>
                <a:chExt cx="148800" cy="295450"/>
              </a:xfrm>
            </p:grpSpPr>
            <p:sp>
              <p:nvSpPr>
                <p:cNvPr id="551" name="Google Shape;551;p67"/>
                <p:cNvSpPr/>
                <p:nvPr/>
              </p:nvSpPr>
              <p:spPr>
                <a:xfrm>
                  <a:off x="4873625" y="1203250"/>
                  <a:ext cx="148800" cy="1488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2" name="Google Shape;552;p67"/>
                <p:cNvSpPr/>
                <p:nvPr/>
              </p:nvSpPr>
              <p:spPr>
                <a:xfrm>
                  <a:off x="4894475" y="1056600"/>
                  <a:ext cx="107100" cy="2622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53" name="Google Shape;553;p67"/>
              <p:cNvGrpSpPr/>
              <p:nvPr/>
            </p:nvGrpSpPr>
            <p:grpSpPr>
              <a:xfrm>
                <a:off x="8084300" y="1056600"/>
                <a:ext cx="148800" cy="295450"/>
                <a:chOff x="4873625" y="1056600"/>
                <a:chExt cx="148800" cy="295450"/>
              </a:xfrm>
            </p:grpSpPr>
            <p:sp>
              <p:nvSpPr>
                <p:cNvPr id="554" name="Google Shape;554;p67"/>
                <p:cNvSpPr/>
                <p:nvPr/>
              </p:nvSpPr>
              <p:spPr>
                <a:xfrm>
                  <a:off x="4873625" y="1203250"/>
                  <a:ext cx="148800" cy="1488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5" name="Google Shape;555;p67"/>
                <p:cNvSpPr/>
                <p:nvPr/>
              </p:nvSpPr>
              <p:spPr>
                <a:xfrm>
                  <a:off x="4894475" y="1056600"/>
                  <a:ext cx="107100" cy="2622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556" name="Google Shape;556;p67"/>
          <p:cNvSpPr/>
          <p:nvPr/>
        </p:nvSpPr>
        <p:spPr>
          <a:xfrm>
            <a:off x="8113700" y="3658450"/>
            <a:ext cx="212700" cy="213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7" name="Google Shape;557;p67"/>
          <p:cNvSpPr txBox="1">
            <a:spLocks noGrp="1"/>
          </p:cNvSpPr>
          <p:nvPr>
            <p:ph type="subTitle" idx="1"/>
          </p:nvPr>
        </p:nvSpPr>
        <p:spPr>
          <a:xfrm>
            <a:off x="177647" y="1890166"/>
            <a:ext cx="4230047" cy="219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4000" b="1" dirty="0"/>
              <a:t>LES MAQUETTES ET LE DEVELOPPEMENT</a:t>
            </a:r>
            <a:endParaRPr sz="4000" b="1" dirty="0"/>
          </a:p>
        </p:txBody>
      </p:sp>
      <p:sp>
        <p:nvSpPr>
          <p:cNvPr id="558" name="Google Shape;558;p67"/>
          <p:cNvSpPr txBox="1">
            <a:spLocks noGrp="1"/>
          </p:cNvSpPr>
          <p:nvPr>
            <p:ph type="title"/>
          </p:nvPr>
        </p:nvSpPr>
        <p:spPr>
          <a:xfrm>
            <a:off x="422496" y="971200"/>
            <a:ext cx="3502500" cy="6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/>
              <a:t>03</a:t>
            </a:r>
            <a:endParaRPr sz="5000" dirty="0"/>
          </a:p>
        </p:txBody>
      </p:sp>
      <p:grpSp>
        <p:nvGrpSpPr>
          <p:cNvPr id="559" name="Google Shape;559;p67"/>
          <p:cNvGrpSpPr/>
          <p:nvPr/>
        </p:nvGrpSpPr>
        <p:grpSpPr>
          <a:xfrm>
            <a:off x="0" y="4687118"/>
            <a:ext cx="9156825" cy="376498"/>
            <a:chOff x="-10925" y="645925"/>
            <a:chExt cx="1285800" cy="357175"/>
          </a:xfrm>
        </p:grpSpPr>
        <p:cxnSp>
          <p:nvCxnSpPr>
            <p:cNvPr id="560" name="Google Shape;560;p67"/>
            <p:cNvCxnSpPr/>
            <p:nvPr/>
          </p:nvCxnSpPr>
          <p:spPr>
            <a:xfrm>
              <a:off x="-10925" y="735219"/>
              <a:ext cx="1285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cxnSp>
        <p:cxnSp>
          <p:nvCxnSpPr>
            <p:cNvPr id="561" name="Google Shape;561;p67"/>
            <p:cNvCxnSpPr/>
            <p:nvPr/>
          </p:nvCxnSpPr>
          <p:spPr>
            <a:xfrm>
              <a:off x="-10925" y="1003100"/>
              <a:ext cx="1285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cxnSp>
        <p:cxnSp>
          <p:nvCxnSpPr>
            <p:cNvPr id="562" name="Google Shape;562;p67"/>
            <p:cNvCxnSpPr/>
            <p:nvPr/>
          </p:nvCxnSpPr>
          <p:spPr>
            <a:xfrm>
              <a:off x="-10925" y="913806"/>
              <a:ext cx="1285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cxnSp>
        <p:cxnSp>
          <p:nvCxnSpPr>
            <p:cNvPr id="563" name="Google Shape;563;p67"/>
            <p:cNvCxnSpPr/>
            <p:nvPr/>
          </p:nvCxnSpPr>
          <p:spPr>
            <a:xfrm>
              <a:off x="-10925" y="824513"/>
              <a:ext cx="1285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cxnSp>
        <p:cxnSp>
          <p:nvCxnSpPr>
            <p:cNvPr id="564" name="Google Shape;564;p67"/>
            <p:cNvCxnSpPr/>
            <p:nvPr/>
          </p:nvCxnSpPr>
          <p:spPr>
            <a:xfrm>
              <a:off x="-10925" y="645925"/>
              <a:ext cx="1285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cxnSp>
      </p:grpSp>
      <p:sp>
        <p:nvSpPr>
          <p:cNvPr id="565" name="Google Shape;565;p67"/>
          <p:cNvSpPr txBox="1">
            <a:spLocks noGrp="1"/>
          </p:cNvSpPr>
          <p:nvPr>
            <p:ph type="title"/>
          </p:nvPr>
        </p:nvSpPr>
        <p:spPr>
          <a:xfrm>
            <a:off x="4684250" y="1970550"/>
            <a:ext cx="3673800" cy="12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accent2"/>
                </a:solidFill>
              </a:rPr>
              <a:t>2021</a:t>
            </a:r>
            <a:endParaRPr sz="6000">
              <a:solidFill>
                <a:schemeClr val="accent2"/>
              </a:solidFill>
            </a:endParaRPr>
          </a:p>
        </p:txBody>
      </p:sp>
      <p:cxnSp>
        <p:nvCxnSpPr>
          <p:cNvPr id="45" name="Connecteur droit 44">
            <a:extLst>
              <a:ext uri="{FF2B5EF4-FFF2-40B4-BE49-F238E27FC236}">
                <a16:creationId xmlns:a16="http://schemas.microsoft.com/office/drawing/2014/main" id="{C7AAB257-CFFD-447E-9C00-F6B7E953AB2F}"/>
              </a:ext>
            </a:extLst>
          </p:cNvPr>
          <p:cNvCxnSpPr>
            <a:cxnSpLocks/>
          </p:cNvCxnSpPr>
          <p:nvPr/>
        </p:nvCxnSpPr>
        <p:spPr>
          <a:xfrm>
            <a:off x="311571" y="1890166"/>
            <a:ext cx="3880331" cy="0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4624066"/>
      </p:ext>
    </p:extLst>
  </p:cSld>
  <p:clrMapOvr>
    <a:masterClrMapping/>
  </p:clrMapOvr>
  <p:transition spd="med">
    <p:pull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69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6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JANUARY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586" name="Google Shape;586;p69"/>
          <p:cNvSpPr txBox="1"/>
          <p:nvPr/>
        </p:nvSpPr>
        <p:spPr>
          <a:xfrm>
            <a:off x="713225" y="1152400"/>
            <a:ext cx="1023900" cy="9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01</a:t>
            </a:r>
            <a:endParaRPr sz="6000" b="1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87" name="Google Shape;587;p69"/>
          <p:cNvSpPr txBox="1"/>
          <p:nvPr/>
        </p:nvSpPr>
        <p:spPr>
          <a:xfrm>
            <a:off x="713225" y="2063800"/>
            <a:ext cx="1565100" cy="128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Mercury is the closest planet to the Sun and the smallest in the Solar System</a:t>
            </a:r>
            <a:endParaRPr sz="1600">
              <a:solidFill>
                <a:schemeClr val="dk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588" name="Google Shape;588;p69"/>
          <p:cNvSpPr/>
          <p:nvPr/>
        </p:nvSpPr>
        <p:spPr>
          <a:xfrm>
            <a:off x="1562787" y="3562764"/>
            <a:ext cx="464522" cy="464837"/>
          </a:xfrm>
          <a:custGeom>
            <a:avLst/>
            <a:gdLst/>
            <a:ahLst/>
            <a:cxnLst/>
            <a:rect l="l" t="t" r="r" b="b"/>
            <a:pathLst>
              <a:path w="19213" h="19226" extrusionOk="0">
                <a:moveTo>
                  <a:pt x="2708" y="591"/>
                </a:moveTo>
                <a:cubicBezTo>
                  <a:pt x="2881" y="591"/>
                  <a:pt x="3025" y="735"/>
                  <a:pt x="2996" y="907"/>
                </a:cubicBezTo>
                <a:lnTo>
                  <a:pt x="2996" y="2117"/>
                </a:lnTo>
                <a:cubicBezTo>
                  <a:pt x="2982" y="2290"/>
                  <a:pt x="2845" y="2376"/>
                  <a:pt x="2705" y="2376"/>
                </a:cubicBezTo>
                <a:cubicBezTo>
                  <a:pt x="2564" y="2376"/>
                  <a:pt x="2420" y="2290"/>
                  <a:pt x="2391" y="2117"/>
                </a:cubicBezTo>
                <a:lnTo>
                  <a:pt x="2391" y="907"/>
                </a:lnTo>
                <a:cubicBezTo>
                  <a:pt x="2391" y="735"/>
                  <a:pt x="2535" y="591"/>
                  <a:pt x="2708" y="591"/>
                </a:cubicBezTo>
                <a:close/>
                <a:moveTo>
                  <a:pt x="7518" y="591"/>
                </a:moveTo>
                <a:cubicBezTo>
                  <a:pt x="7691" y="591"/>
                  <a:pt x="7806" y="735"/>
                  <a:pt x="7806" y="907"/>
                </a:cubicBezTo>
                <a:lnTo>
                  <a:pt x="7806" y="2117"/>
                </a:lnTo>
                <a:cubicBezTo>
                  <a:pt x="7806" y="2290"/>
                  <a:pt x="7662" y="2405"/>
                  <a:pt x="7518" y="2405"/>
                </a:cubicBezTo>
                <a:cubicBezTo>
                  <a:pt x="7345" y="2405"/>
                  <a:pt x="7201" y="2290"/>
                  <a:pt x="7201" y="2117"/>
                </a:cubicBezTo>
                <a:lnTo>
                  <a:pt x="7201" y="907"/>
                </a:lnTo>
                <a:cubicBezTo>
                  <a:pt x="7201" y="735"/>
                  <a:pt x="7345" y="591"/>
                  <a:pt x="7518" y="591"/>
                </a:cubicBezTo>
                <a:close/>
                <a:moveTo>
                  <a:pt x="12299" y="591"/>
                </a:moveTo>
                <a:cubicBezTo>
                  <a:pt x="12472" y="591"/>
                  <a:pt x="12616" y="735"/>
                  <a:pt x="12616" y="907"/>
                </a:cubicBezTo>
                <a:lnTo>
                  <a:pt x="12616" y="2117"/>
                </a:lnTo>
                <a:cubicBezTo>
                  <a:pt x="12616" y="2290"/>
                  <a:pt x="12472" y="2405"/>
                  <a:pt x="12299" y="2405"/>
                </a:cubicBezTo>
                <a:cubicBezTo>
                  <a:pt x="12155" y="2405"/>
                  <a:pt x="12011" y="2290"/>
                  <a:pt x="12011" y="2117"/>
                </a:cubicBezTo>
                <a:lnTo>
                  <a:pt x="12011" y="907"/>
                </a:lnTo>
                <a:cubicBezTo>
                  <a:pt x="12011" y="735"/>
                  <a:pt x="12155" y="591"/>
                  <a:pt x="12299" y="591"/>
                </a:cubicBezTo>
                <a:close/>
                <a:moveTo>
                  <a:pt x="11407" y="1800"/>
                </a:moveTo>
                <a:lnTo>
                  <a:pt x="11407" y="2117"/>
                </a:lnTo>
                <a:cubicBezTo>
                  <a:pt x="11407" y="2607"/>
                  <a:pt x="11810" y="3010"/>
                  <a:pt x="12299" y="3010"/>
                </a:cubicBezTo>
                <a:cubicBezTo>
                  <a:pt x="12789" y="3010"/>
                  <a:pt x="13192" y="2607"/>
                  <a:pt x="13221" y="2117"/>
                </a:cubicBezTo>
                <a:lnTo>
                  <a:pt x="13221" y="1829"/>
                </a:lnTo>
                <a:lnTo>
                  <a:pt x="14114" y="1829"/>
                </a:lnTo>
                <a:cubicBezTo>
                  <a:pt x="14287" y="1829"/>
                  <a:pt x="14402" y="1944"/>
                  <a:pt x="14402" y="2117"/>
                </a:cubicBezTo>
                <a:lnTo>
                  <a:pt x="14402" y="3615"/>
                </a:lnTo>
                <a:lnTo>
                  <a:pt x="606" y="3615"/>
                </a:lnTo>
                <a:lnTo>
                  <a:pt x="606" y="2117"/>
                </a:lnTo>
                <a:cubicBezTo>
                  <a:pt x="606" y="1944"/>
                  <a:pt x="750" y="1829"/>
                  <a:pt x="894" y="1829"/>
                </a:cubicBezTo>
                <a:lnTo>
                  <a:pt x="1787" y="1829"/>
                </a:lnTo>
                <a:lnTo>
                  <a:pt x="1787" y="2117"/>
                </a:lnTo>
                <a:cubicBezTo>
                  <a:pt x="1787" y="2607"/>
                  <a:pt x="2219" y="3010"/>
                  <a:pt x="2708" y="3010"/>
                </a:cubicBezTo>
                <a:cubicBezTo>
                  <a:pt x="3198" y="2981"/>
                  <a:pt x="3572" y="2607"/>
                  <a:pt x="3601" y="2117"/>
                </a:cubicBezTo>
                <a:lnTo>
                  <a:pt x="3601" y="1800"/>
                </a:lnTo>
                <a:lnTo>
                  <a:pt x="6597" y="1800"/>
                </a:lnTo>
                <a:lnTo>
                  <a:pt x="6597" y="2117"/>
                </a:lnTo>
                <a:cubicBezTo>
                  <a:pt x="6597" y="2607"/>
                  <a:pt x="7000" y="3010"/>
                  <a:pt x="7518" y="3010"/>
                </a:cubicBezTo>
                <a:cubicBezTo>
                  <a:pt x="8008" y="3010"/>
                  <a:pt x="8411" y="2607"/>
                  <a:pt x="8411" y="2117"/>
                </a:cubicBezTo>
                <a:lnTo>
                  <a:pt x="8411" y="1800"/>
                </a:lnTo>
                <a:close/>
                <a:moveTo>
                  <a:pt x="3918" y="5717"/>
                </a:moveTo>
                <a:lnTo>
                  <a:pt x="3918" y="6927"/>
                </a:lnTo>
                <a:lnTo>
                  <a:pt x="2708" y="6927"/>
                </a:lnTo>
                <a:lnTo>
                  <a:pt x="2708" y="5717"/>
                </a:lnTo>
                <a:close/>
                <a:moveTo>
                  <a:pt x="8094" y="5717"/>
                </a:moveTo>
                <a:lnTo>
                  <a:pt x="8094" y="6927"/>
                </a:lnTo>
                <a:lnTo>
                  <a:pt x="6913" y="6927"/>
                </a:lnTo>
                <a:lnTo>
                  <a:pt x="6913" y="5717"/>
                </a:lnTo>
                <a:close/>
                <a:moveTo>
                  <a:pt x="12299" y="5717"/>
                </a:moveTo>
                <a:lnTo>
                  <a:pt x="12299" y="6927"/>
                </a:lnTo>
                <a:lnTo>
                  <a:pt x="11119" y="6927"/>
                </a:lnTo>
                <a:lnTo>
                  <a:pt x="11119" y="5717"/>
                </a:lnTo>
                <a:close/>
                <a:moveTo>
                  <a:pt x="2420" y="5113"/>
                </a:moveTo>
                <a:cubicBezTo>
                  <a:pt x="2247" y="5113"/>
                  <a:pt x="2103" y="5257"/>
                  <a:pt x="2103" y="5429"/>
                </a:cubicBezTo>
                <a:lnTo>
                  <a:pt x="2103" y="7215"/>
                </a:lnTo>
                <a:cubicBezTo>
                  <a:pt x="2103" y="7388"/>
                  <a:pt x="2247" y="7503"/>
                  <a:pt x="2420" y="7532"/>
                </a:cubicBezTo>
                <a:lnTo>
                  <a:pt x="4206" y="7532"/>
                </a:lnTo>
                <a:cubicBezTo>
                  <a:pt x="4379" y="7532"/>
                  <a:pt x="4494" y="7388"/>
                  <a:pt x="4494" y="7215"/>
                </a:cubicBezTo>
                <a:lnTo>
                  <a:pt x="4494" y="5429"/>
                </a:lnTo>
                <a:cubicBezTo>
                  <a:pt x="4494" y="5257"/>
                  <a:pt x="4379" y="5113"/>
                  <a:pt x="4206" y="5113"/>
                </a:cubicBezTo>
                <a:close/>
                <a:moveTo>
                  <a:pt x="6597" y="5113"/>
                </a:moveTo>
                <a:cubicBezTo>
                  <a:pt x="6453" y="5113"/>
                  <a:pt x="6309" y="5257"/>
                  <a:pt x="6309" y="5429"/>
                </a:cubicBezTo>
                <a:lnTo>
                  <a:pt x="6309" y="7215"/>
                </a:lnTo>
                <a:cubicBezTo>
                  <a:pt x="6309" y="7388"/>
                  <a:pt x="6453" y="7532"/>
                  <a:pt x="6597" y="7532"/>
                </a:cubicBezTo>
                <a:lnTo>
                  <a:pt x="8411" y="7532"/>
                </a:lnTo>
                <a:cubicBezTo>
                  <a:pt x="8584" y="7532"/>
                  <a:pt x="8699" y="7388"/>
                  <a:pt x="8699" y="7215"/>
                </a:cubicBezTo>
                <a:lnTo>
                  <a:pt x="8699" y="5429"/>
                </a:lnTo>
                <a:cubicBezTo>
                  <a:pt x="8699" y="5257"/>
                  <a:pt x="8584" y="5113"/>
                  <a:pt x="8411" y="5113"/>
                </a:cubicBezTo>
                <a:close/>
                <a:moveTo>
                  <a:pt x="10802" y="5113"/>
                </a:moveTo>
                <a:cubicBezTo>
                  <a:pt x="10658" y="5113"/>
                  <a:pt x="10514" y="5257"/>
                  <a:pt x="10514" y="5429"/>
                </a:cubicBezTo>
                <a:lnTo>
                  <a:pt x="10514" y="7215"/>
                </a:lnTo>
                <a:cubicBezTo>
                  <a:pt x="10514" y="7388"/>
                  <a:pt x="10658" y="7532"/>
                  <a:pt x="10802" y="7532"/>
                </a:cubicBezTo>
                <a:lnTo>
                  <a:pt x="12616" y="7532"/>
                </a:lnTo>
                <a:cubicBezTo>
                  <a:pt x="12789" y="7532"/>
                  <a:pt x="12904" y="7388"/>
                  <a:pt x="12904" y="7215"/>
                </a:cubicBezTo>
                <a:lnTo>
                  <a:pt x="12904" y="5429"/>
                </a:lnTo>
                <a:cubicBezTo>
                  <a:pt x="12904" y="5257"/>
                  <a:pt x="12789" y="5113"/>
                  <a:pt x="12616" y="5113"/>
                </a:cubicBezTo>
                <a:close/>
                <a:moveTo>
                  <a:pt x="3889" y="8713"/>
                </a:moveTo>
                <a:lnTo>
                  <a:pt x="3889" y="9923"/>
                </a:lnTo>
                <a:lnTo>
                  <a:pt x="2708" y="9923"/>
                </a:lnTo>
                <a:lnTo>
                  <a:pt x="2708" y="8713"/>
                </a:lnTo>
                <a:close/>
                <a:moveTo>
                  <a:pt x="8094" y="8713"/>
                </a:moveTo>
                <a:lnTo>
                  <a:pt x="8094" y="9923"/>
                </a:lnTo>
                <a:lnTo>
                  <a:pt x="6913" y="9923"/>
                </a:lnTo>
                <a:lnTo>
                  <a:pt x="6913" y="8713"/>
                </a:lnTo>
                <a:close/>
                <a:moveTo>
                  <a:pt x="12299" y="8713"/>
                </a:moveTo>
                <a:lnTo>
                  <a:pt x="12299" y="9923"/>
                </a:lnTo>
                <a:lnTo>
                  <a:pt x="11119" y="9923"/>
                </a:lnTo>
                <a:lnTo>
                  <a:pt x="11119" y="8713"/>
                </a:lnTo>
                <a:close/>
                <a:moveTo>
                  <a:pt x="2391" y="8108"/>
                </a:moveTo>
                <a:cubicBezTo>
                  <a:pt x="2247" y="8108"/>
                  <a:pt x="2103" y="8252"/>
                  <a:pt x="2103" y="8425"/>
                </a:cubicBezTo>
                <a:lnTo>
                  <a:pt x="2103" y="10211"/>
                </a:lnTo>
                <a:cubicBezTo>
                  <a:pt x="2103" y="10383"/>
                  <a:pt x="2247" y="10527"/>
                  <a:pt x="2391" y="10527"/>
                </a:cubicBezTo>
                <a:lnTo>
                  <a:pt x="4206" y="10527"/>
                </a:lnTo>
                <a:lnTo>
                  <a:pt x="4206" y="10499"/>
                </a:lnTo>
                <a:cubicBezTo>
                  <a:pt x="4379" y="10499"/>
                  <a:pt x="4494" y="10383"/>
                  <a:pt x="4494" y="10211"/>
                </a:cubicBezTo>
                <a:lnTo>
                  <a:pt x="4494" y="8425"/>
                </a:lnTo>
                <a:cubicBezTo>
                  <a:pt x="4494" y="8252"/>
                  <a:pt x="4379" y="8108"/>
                  <a:pt x="4206" y="8108"/>
                </a:cubicBezTo>
                <a:close/>
                <a:moveTo>
                  <a:pt x="6597" y="8108"/>
                </a:moveTo>
                <a:cubicBezTo>
                  <a:pt x="6453" y="8108"/>
                  <a:pt x="6309" y="8252"/>
                  <a:pt x="6309" y="8425"/>
                </a:cubicBezTo>
                <a:lnTo>
                  <a:pt x="6309" y="10211"/>
                </a:lnTo>
                <a:cubicBezTo>
                  <a:pt x="6309" y="10383"/>
                  <a:pt x="6453" y="10527"/>
                  <a:pt x="6597" y="10527"/>
                </a:cubicBezTo>
                <a:lnTo>
                  <a:pt x="8411" y="10527"/>
                </a:lnTo>
                <a:lnTo>
                  <a:pt x="8411" y="10499"/>
                </a:lnTo>
                <a:cubicBezTo>
                  <a:pt x="8584" y="10499"/>
                  <a:pt x="8699" y="10383"/>
                  <a:pt x="8699" y="10211"/>
                </a:cubicBezTo>
                <a:lnTo>
                  <a:pt x="8699" y="8425"/>
                </a:lnTo>
                <a:cubicBezTo>
                  <a:pt x="8699" y="8252"/>
                  <a:pt x="8584" y="8108"/>
                  <a:pt x="8411" y="8108"/>
                </a:cubicBezTo>
                <a:close/>
                <a:moveTo>
                  <a:pt x="10802" y="8108"/>
                </a:moveTo>
                <a:cubicBezTo>
                  <a:pt x="10658" y="8108"/>
                  <a:pt x="10514" y="8252"/>
                  <a:pt x="10514" y="8425"/>
                </a:cubicBezTo>
                <a:lnTo>
                  <a:pt x="10514" y="10211"/>
                </a:lnTo>
                <a:cubicBezTo>
                  <a:pt x="10514" y="10383"/>
                  <a:pt x="10658" y="10527"/>
                  <a:pt x="10802" y="10527"/>
                </a:cubicBezTo>
                <a:lnTo>
                  <a:pt x="12616" y="10527"/>
                </a:lnTo>
                <a:lnTo>
                  <a:pt x="12616" y="10499"/>
                </a:lnTo>
                <a:cubicBezTo>
                  <a:pt x="12789" y="10499"/>
                  <a:pt x="12904" y="10383"/>
                  <a:pt x="12904" y="10211"/>
                </a:cubicBezTo>
                <a:lnTo>
                  <a:pt x="12904" y="8425"/>
                </a:lnTo>
                <a:cubicBezTo>
                  <a:pt x="12904" y="8252"/>
                  <a:pt x="12789" y="8108"/>
                  <a:pt x="12616" y="8108"/>
                </a:cubicBezTo>
                <a:close/>
                <a:moveTo>
                  <a:pt x="8123" y="11708"/>
                </a:moveTo>
                <a:lnTo>
                  <a:pt x="8123" y="12918"/>
                </a:lnTo>
                <a:lnTo>
                  <a:pt x="6913" y="12918"/>
                </a:lnTo>
                <a:lnTo>
                  <a:pt x="6913" y="11708"/>
                </a:lnTo>
                <a:close/>
                <a:moveTo>
                  <a:pt x="2391" y="11104"/>
                </a:moveTo>
                <a:cubicBezTo>
                  <a:pt x="2247" y="11104"/>
                  <a:pt x="2103" y="11248"/>
                  <a:pt x="2103" y="11420"/>
                </a:cubicBezTo>
                <a:lnTo>
                  <a:pt x="2103" y="11708"/>
                </a:lnTo>
                <a:lnTo>
                  <a:pt x="3889" y="11708"/>
                </a:lnTo>
                <a:lnTo>
                  <a:pt x="3889" y="12918"/>
                </a:lnTo>
                <a:lnTo>
                  <a:pt x="3313" y="12918"/>
                </a:lnTo>
                <a:lnTo>
                  <a:pt x="3313" y="13523"/>
                </a:lnTo>
                <a:lnTo>
                  <a:pt x="4206" y="13523"/>
                </a:lnTo>
                <a:cubicBezTo>
                  <a:pt x="4379" y="13523"/>
                  <a:pt x="4494" y="13379"/>
                  <a:pt x="4494" y="13206"/>
                </a:cubicBezTo>
                <a:lnTo>
                  <a:pt x="4494" y="11420"/>
                </a:lnTo>
                <a:cubicBezTo>
                  <a:pt x="4494" y="11248"/>
                  <a:pt x="4379" y="11132"/>
                  <a:pt x="4206" y="11104"/>
                </a:cubicBezTo>
                <a:close/>
                <a:moveTo>
                  <a:pt x="6559" y="11129"/>
                </a:moveTo>
                <a:cubicBezTo>
                  <a:pt x="6429" y="11129"/>
                  <a:pt x="6309" y="11262"/>
                  <a:pt x="6309" y="11420"/>
                </a:cubicBezTo>
                <a:lnTo>
                  <a:pt x="6309" y="13206"/>
                </a:lnTo>
                <a:cubicBezTo>
                  <a:pt x="6309" y="13379"/>
                  <a:pt x="6453" y="13523"/>
                  <a:pt x="6597" y="13523"/>
                </a:cubicBezTo>
                <a:lnTo>
                  <a:pt x="8411" y="13523"/>
                </a:lnTo>
                <a:cubicBezTo>
                  <a:pt x="8584" y="13523"/>
                  <a:pt x="8699" y="13379"/>
                  <a:pt x="8699" y="13206"/>
                </a:cubicBezTo>
                <a:lnTo>
                  <a:pt x="8699" y="11420"/>
                </a:lnTo>
                <a:cubicBezTo>
                  <a:pt x="8699" y="11262"/>
                  <a:pt x="8603" y="11129"/>
                  <a:pt x="8455" y="11129"/>
                </a:cubicBezTo>
                <a:cubicBezTo>
                  <a:pt x="8441" y="11129"/>
                  <a:pt x="8426" y="11130"/>
                  <a:pt x="8411" y="11132"/>
                </a:cubicBezTo>
                <a:lnTo>
                  <a:pt x="6597" y="11132"/>
                </a:lnTo>
                <a:cubicBezTo>
                  <a:pt x="6584" y="11130"/>
                  <a:pt x="6572" y="11129"/>
                  <a:pt x="6559" y="11129"/>
                </a:cubicBezTo>
                <a:close/>
                <a:moveTo>
                  <a:pt x="2103" y="12630"/>
                </a:moveTo>
                <a:cubicBezTo>
                  <a:pt x="2276" y="12630"/>
                  <a:pt x="2391" y="12745"/>
                  <a:pt x="2391" y="12918"/>
                </a:cubicBezTo>
                <a:lnTo>
                  <a:pt x="2391" y="13984"/>
                </a:lnTo>
                <a:lnTo>
                  <a:pt x="1038" y="12630"/>
                </a:lnTo>
                <a:close/>
                <a:moveTo>
                  <a:pt x="14402" y="4220"/>
                </a:moveTo>
                <a:lnTo>
                  <a:pt x="14402" y="10209"/>
                </a:lnTo>
                <a:lnTo>
                  <a:pt x="14402" y="10209"/>
                </a:lnTo>
                <a:cubicBezTo>
                  <a:pt x="13386" y="10273"/>
                  <a:pt x="12367" y="10691"/>
                  <a:pt x="11522" y="11536"/>
                </a:cubicBezTo>
                <a:cubicBezTo>
                  <a:pt x="10682" y="12375"/>
                  <a:pt x="10268" y="13396"/>
                  <a:pt x="10207" y="14416"/>
                </a:cubicBezTo>
                <a:lnTo>
                  <a:pt x="2996" y="14416"/>
                </a:lnTo>
                <a:lnTo>
                  <a:pt x="2996" y="12918"/>
                </a:lnTo>
                <a:cubicBezTo>
                  <a:pt x="2996" y="12428"/>
                  <a:pt x="2593" y="12025"/>
                  <a:pt x="2103" y="12025"/>
                </a:cubicBezTo>
                <a:lnTo>
                  <a:pt x="606" y="12025"/>
                </a:lnTo>
                <a:lnTo>
                  <a:pt x="606" y="4220"/>
                </a:lnTo>
                <a:close/>
                <a:moveTo>
                  <a:pt x="606" y="13033"/>
                </a:moveTo>
                <a:lnTo>
                  <a:pt x="2507" y="14934"/>
                </a:lnTo>
                <a:cubicBezTo>
                  <a:pt x="2535" y="14992"/>
                  <a:pt x="2622" y="15021"/>
                  <a:pt x="2708" y="15021"/>
                </a:cubicBezTo>
                <a:lnTo>
                  <a:pt x="10212" y="15021"/>
                </a:lnTo>
                <a:cubicBezTo>
                  <a:pt x="10227" y="15224"/>
                  <a:pt x="10256" y="15426"/>
                  <a:pt x="10298" y="15626"/>
                </a:cubicBezTo>
                <a:lnTo>
                  <a:pt x="894" y="15626"/>
                </a:lnTo>
                <a:cubicBezTo>
                  <a:pt x="721" y="15626"/>
                  <a:pt x="606" y="15482"/>
                  <a:pt x="606" y="15309"/>
                </a:cubicBezTo>
                <a:lnTo>
                  <a:pt x="606" y="13033"/>
                </a:lnTo>
                <a:close/>
                <a:moveTo>
                  <a:pt x="16505" y="12745"/>
                </a:moveTo>
                <a:lnTo>
                  <a:pt x="16994" y="13206"/>
                </a:lnTo>
                <a:lnTo>
                  <a:pt x="13509" y="16691"/>
                </a:lnTo>
                <a:lnTo>
                  <a:pt x="12443" y="15626"/>
                </a:lnTo>
                <a:lnTo>
                  <a:pt x="12904" y="15136"/>
                </a:lnTo>
                <a:lnTo>
                  <a:pt x="13308" y="15539"/>
                </a:lnTo>
                <a:cubicBezTo>
                  <a:pt x="13365" y="15597"/>
                  <a:pt x="13437" y="15626"/>
                  <a:pt x="13513" y="15626"/>
                </a:cubicBezTo>
                <a:cubicBezTo>
                  <a:pt x="13588" y="15626"/>
                  <a:pt x="13668" y="15597"/>
                  <a:pt x="13740" y="15539"/>
                </a:cubicBezTo>
                <a:lnTo>
                  <a:pt x="16505" y="12745"/>
                </a:lnTo>
                <a:close/>
                <a:moveTo>
                  <a:pt x="16519" y="12025"/>
                </a:moveTo>
                <a:cubicBezTo>
                  <a:pt x="16440" y="12025"/>
                  <a:pt x="16361" y="12054"/>
                  <a:pt x="16303" y="12112"/>
                </a:cubicBezTo>
                <a:lnTo>
                  <a:pt x="13509" y="14905"/>
                </a:lnTo>
                <a:lnTo>
                  <a:pt x="13135" y="14502"/>
                </a:lnTo>
                <a:cubicBezTo>
                  <a:pt x="13077" y="14445"/>
                  <a:pt x="12998" y="14416"/>
                  <a:pt x="12919" y="14416"/>
                </a:cubicBezTo>
                <a:cubicBezTo>
                  <a:pt x="12840" y="14416"/>
                  <a:pt x="12760" y="14445"/>
                  <a:pt x="12703" y="14502"/>
                </a:cubicBezTo>
                <a:lnTo>
                  <a:pt x="11810" y="15395"/>
                </a:lnTo>
                <a:cubicBezTo>
                  <a:pt x="11695" y="15510"/>
                  <a:pt x="11695" y="15712"/>
                  <a:pt x="11810" y="15827"/>
                </a:cubicBezTo>
                <a:lnTo>
                  <a:pt x="13308" y="17325"/>
                </a:lnTo>
                <a:cubicBezTo>
                  <a:pt x="13365" y="17382"/>
                  <a:pt x="13423" y="17411"/>
                  <a:pt x="13509" y="17411"/>
                </a:cubicBezTo>
                <a:cubicBezTo>
                  <a:pt x="13596" y="17411"/>
                  <a:pt x="13682" y="17382"/>
                  <a:pt x="13740" y="17325"/>
                </a:cubicBezTo>
                <a:lnTo>
                  <a:pt x="17628" y="13437"/>
                </a:lnTo>
                <a:cubicBezTo>
                  <a:pt x="17743" y="13321"/>
                  <a:pt x="17743" y="13120"/>
                  <a:pt x="17628" y="13004"/>
                </a:cubicBezTo>
                <a:lnTo>
                  <a:pt x="16735" y="12112"/>
                </a:lnTo>
                <a:cubicBezTo>
                  <a:pt x="16677" y="12054"/>
                  <a:pt x="16598" y="12025"/>
                  <a:pt x="16519" y="12025"/>
                </a:cubicBezTo>
                <a:close/>
                <a:moveTo>
                  <a:pt x="14719" y="10816"/>
                </a:moveTo>
                <a:cubicBezTo>
                  <a:pt x="16879" y="10816"/>
                  <a:pt x="18607" y="12572"/>
                  <a:pt x="18607" y="14733"/>
                </a:cubicBezTo>
                <a:cubicBezTo>
                  <a:pt x="18607" y="17070"/>
                  <a:pt x="16685" y="18617"/>
                  <a:pt x="14683" y="18617"/>
                </a:cubicBezTo>
                <a:cubicBezTo>
                  <a:pt x="13724" y="18617"/>
                  <a:pt x="12747" y="18262"/>
                  <a:pt x="11954" y="17469"/>
                </a:cubicBezTo>
                <a:cubicBezTo>
                  <a:pt x="9506" y="15021"/>
                  <a:pt x="11234" y="10816"/>
                  <a:pt x="14719" y="10816"/>
                </a:cubicBezTo>
                <a:close/>
                <a:moveTo>
                  <a:pt x="7504" y="0"/>
                </a:moveTo>
                <a:cubicBezTo>
                  <a:pt x="7050" y="0"/>
                  <a:pt x="6597" y="303"/>
                  <a:pt x="6597" y="907"/>
                </a:cubicBezTo>
                <a:lnTo>
                  <a:pt x="6597" y="1195"/>
                </a:lnTo>
                <a:lnTo>
                  <a:pt x="3601" y="1195"/>
                </a:lnTo>
                <a:lnTo>
                  <a:pt x="3601" y="907"/>
                </a:lnTo>
                <a:cubicBezTo>
                  <a:pt x="3543" y="360"/>
                  <a:pt x="3111" y="87"/>
                  <a:pt x="2683" y="87"/>
                </a:cubicBezTo>
                <a:cubicBezTo>
                  <a:pt x="2255" y="87"/>
                  <a:pt x="1830" y="360"/>
                  <a:pt x="1787" y="907"/>
                </a:cubicBezTo>
                <a:lnTo>
                  <a:pt x="1787" y="1224"/>
                </a:lnTo>
                <a:lnTo>
                  <a:pt x="894" y="1224"/>
                </a:lnTo>
                <a:cubicBezTo>
                  <a:pt x="404" y="1224"/>
                  <a:pt x="1" y="1628"/>
                  <a:pt x="1" y="2117"/>
                </a:cubicBezTo>
                <a:lnTo>
                  <a:pt x="1" y="12313"/>
                </a:lnTo>
                <a:lnTo>
                  <a:pt x="1" y="15309"/>
                </a:lnTo>
                <a:cubicBezTo>
                  <a:pt x="1" y="15827"/>
                  <a:pt x="404" y="16230"/>
                  <a:pt x="894" y="16230"/>
                </a:cubicBezTo>
                <a:lnTo>
                  <a:pt x="10469" y="16230"/>
                </a:lnTo>
                <a:cubicBezTo>
                  <a:pt x="11067" y="17900"/>
                  <a:pt x="12614" y="19226"/>
                  <a:pt x="14719" y="19226"/>
                </a:cubicBezTo>
                <a:cubicBezTo>
                  <a:pt x="17196" y="19226"/>
                  <a:pt x="19212" y="17210"/>
                  <a:pt x="19212" y="14733"/>
                </a:cubicBezTo>
                <a:cubicBezTo>
                  <a:pt x="19212" y="12133"/>
                  <a:pt x="17200" y="10371"/>
                  <a:pt x="15007" y="10212"/>
                </a:cubicBezTo>
                <a:lnTo>
                  <a:pt x="15007" y="10212"/>
                </a:lnTo>
                <a:lnTo>
                  <a:pt x="15007" y="2117"/>
                </a:lnTo>
                <a:cubicBezTo>
                  <a:pt x="15007" y="1628"/>
                  <a:pt x="14604" y="1224"/>
                  <a:pt x="14114" y="1224"/>
                </a:cubicBezTo>
                <a:lnTo>
                  <a:pt x="13221" y="1224"/>
                </a:lnTo>
                <a:lnTo>
                  <a:pt x="13221" y="907"/>
                </a:lnTo>
                <a:cubicBezTo>
                  <a:pt x="13221" y="303"/>
                  <a:pt x="12767" y="0"/>
                  <a:pt x="12314" y="0"/>
                </a:cubicBezTo>
                <a:cubicBezTo>
                  <a:pt x="11860" y="0"/>
                  <a:pt x="11407" y="303"/>
                  <a:pt x="11407" y="907"/>
                </a:cubicBezTo>
                <a:lnTo>
                  <a:pt x="11407" y="1195"/>
                </a:lnTo>
                <a:lnTo>
                  <a:pt x="8411" y="1195"/>
                </a:lnTo>
                <a:lnTo>
                  <a:pt x="8411" y="907"/>
                </a:lnTo>
                <a:cubicBezTo>
                  <a:pt x="8411" y="303"/>
                  <a:pt x="7957" y="0"/>
                  <a:pt x="750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9" name="Google Shape;589;p69"/>
          <p:cNvSpPr/>
          <p:nvPr/>
        </p:nvSpPr>
        <p:spPr>
          <a:xfrm>
            <a:off x="850113" y="3562764"/>
            <a:ext cx="464522" cy="464837"/>
          </a:xfrm>
          <a:custGeom>
            <a:avLst/>
            <a:gdLst/>
            <a:ahLst/>
            <a:cxnLst/>
            <a:rect l="l" t="t" r="r" b="b"/>
            <a:pathLst>
              <a:path w="19213" h="19226" extrusionOk="0">
                <a:moveTo>
                  <a:pt x="2708" y="591"/>
                </a:moveTo>
                <a:cubicBezTo>
                  <a:pt x="2852" y="591"/>
                  <a:pt x="2996" y="735"/>
                  <a:pt x="2996" y="907"/>
                </a:cubicBezTo>
                <a:lnTo>
                  <a:pt x="2996" y="2117"/>
                </a:lnTo>
                <a:cubicBezTo>
                  <a:pt x="2996" y="2290"/>
                  <a:pt x="2852" y="2405"/>
                  <a:pt x="2708" y="2405"/>
                </a:cubicBezTo>
                <a:cubicBezTo>
                  <a:pt x="2536" y="2405"/>
                  <a:pt x="2391" y="2290"/>
                  <a:pt x="2391" y="2117"/>
                </a:cubicBezTo>
                <a:lnTo>
                  <a:pt x="2391" y="907"/>
                </a:lnTo>
                <a:cubicBezTo>
                  <a:pt x="2391" y="735"/>
                  <a:pt x="2536" y="591"/>
                  <a:pt x="2708" y="591"/>
                </a:cubicBezTo>
                <a:close/>
                <a:moveTo>
                  <a:pt x="12328" y="591"/>
                </a:moveTo>
                <a:cubicBezTo>
                  <a:pt x="12472" y="619"/>
                  <a:pt x="12616" y="735"/>
                  <a:pt x="12616" y="907"/>
                </a:cubicBezTo>
                <a:lnTo>
                  <a:pt x="12616" y="2117"/>
                </a:lnTo>
                <a:cubicBezTo>
                  <a:pt x="12588" y="2290"/>
                  <a:pt x="12472" y="2405"/>
                  <a:pt x="12300" y="2405"/>
                </a:cubicBezTo>
                <a:cubicBezTo>
                  <a:pt x="12127" y="2405"/>
                  <a:pt x="12012" y="2290"/>
                  <a:pt x="12012" y="2117"/>
                </a:cubicBezTo>
                <a:lnTo>
                  <a:pt x="12012" y="907"/>
                </a:lnTo>
                <a:cubicBezTo>
                  <a:pt x="12012" y="735"/>
                  <a:pt x="12127" y="591"/>
                  <a:pt x="12300" y="591"/>
                </a:cubicBezTo>
                <a:close/>
                <a:moveTo>
                  <a:pt x="7518" y="591"/>
                </a:moveTo>
                <a:cubicBezTo>
                  <a:pt x="7691" y="591"/>
                  <a:pt x="7806" y="735"/>
                  <a:pt x="7806" y="907"/>
                </a:cubicBezTo>
                <a:lnTo>
                  <a:pt x="7806" y="2117"/>
                </a:lnTo>
                <a:cubicBezTo>
                  <a:pt x="7806" y="2319"/>
                  <a:pt x="7655" y="2420"/>
                  <a:pt x="7504" y="2420"/>
                </a:cubicBezTo>
                <a:cubicBezTo>
                  <a:pt x="7353" y="2420"/>
                  <a:pt x="7202" y="2319"/>
                  <a:pt x="7202" y="2117"/>
                </a:cubicBezTo>
                <a:lnTo>
                  <a:pt x="7202" y="907"/>
                </a:lnTo>
                <a:cubicBezTo>
                  <a:pt x="7202" y="735"/>
                  <a:pt x="7346" y="591"/>
                  <a:pt x="7518" y="591"/>
                </a:cubicBezTo>
                <a:close/>
                <a:moveTo>
                  <a:pt x="11407" y="1800"/>
                </a:moveTo>
                <a:lnTo>
                  <a:pt x="11407" y="2117"/>
                </a:lnTo>
                <a:cubicBezTo>
                  <a:pt x="11407" y="2607"/>
                  <a:pt x="11810" y="3010"/>
                  <a:pt x="12300" y="3010"/>
                </a:cubicBezTo>
                <a:lnTo>
                  <a:pt x="12328" y="3010"/>
                </a:lnTo>
                <a:cubicBezTo>
                  <a:pt x="12789" y="2981"/>
                  <a:pt x="13192" y="2607"/>
                  <a:pt x="13192" y="2117"/>
                </a:cubicBezTo>
                <a:lnTo>
                  <a:pt x="13192" y="1829"/>
                </a:lnTo>
                <a:lnTo>
                  <a:pt x="14114" y="1829"/>
                </a:lnTo>
                <a:cubicBezTo>
                  <a:pt x="14287" y="1829"/>
                  <a:pt x="14431" y="1944"/>
                  <a:pt x="14431" y="2117"/>
                </a:cubicBezTo>
                <a:lnTo>
                  <a:pt x="14431" y="3615"/>
                </a:lnTo>
                <a:lnTo>
                  <a:pt x="606" y="3615"/>
                </a:lnTo>
                <a:lnTo>
                  <a:pt x="606" y="2117"/>
                </a:lnTo>
                <a:cubicBezTo>
                  <a:pt x="606" y="1944"/>
                  <a:pt x="721" y="1829"/>
                  <a:pt x="894" y="1829"/>
                </a:cubicBezTo>
                <a:lnTo>
                  <a:pt x="1787" y="1829"/>
                </a:lnTo>
                <a:lnTo>
                  <a:pt x="1787" y="2117"/>
                </a:lnTo>
                <a:cubicBezTo>
                  <a:pt x="1787" y="2607"/>
                  <a:pt x="2190" y="3010"/>
                  <a:pt x="2708" y="3010"/>
                </a:cubicBezTo>
                <a:cubicBezTo>
                  <a:pt x="3198" y="3010"/>
                  <a:pt x="3572" y="2607"/>
                  <a:pt x="3601" y="2117"/>
                </a:cubicBezTo>
                <a:lnTo>
                  <a:pt x="3601" y="1800"/>
                </a:lnTo>
                <a:lnTo>
                  <a:pt x="6625" y="1800"/>
                </a:lnTo>
                <a:lnTo>
                  <a:pt x="6625" y="2117"/>
                </a:lnTo>
                <a:cubicBezTo>
                  <a:pt x="6625" y="2607"/>
                  <a:pt x="7000" y="3010"/>
                  <a:pt x="7518" y="3010"/>
                </a:cubicBezTo>
                <a:cubicBezTo>
                  <a:pt x="8008" y="3010"/>
                  <a:pt x="8411" y="2607"/>
                  <a:pt x="8411" y="2117"/>
                </a:cubicBezTo>
                <a:lnTo>
                  <a:pt x="8411" y="1800"/>
                </a:lnTo>
                <a:close/>
                <a:moveTo>
                  <a:pt x="3889" y="5717"/>
                </a:moveTo>
                <a:lnTo>
                  <a:pt x="3889" y="6898"/>
                </a:lnTo>
                <a:lnTo>
                  <a:pt x="2708" y="6898"/>
                </a:lnTo>
                <a:lnTo>
                  <a:pt x="2708" y="5717"/>
                </a:lnTo>
                <a:close/>
                <a:moveTo>
                  <a:pt x="8123" y="5717"/>
                </a:moveTo>
                <a:lnTo>
                  <a:pt x="8123" y="6927"/>
                </a:lnTo>
                <a:lnTo>
                  <a:pt x="6913" y="6927"/>
                </a:lnTo>
                <a:lnTo>
                  <a:pt x="6913" y="5717"/>
                </a:lnTo>
                <a:close/>
                <a:moveTo>
                  <a:pt x="12328" y="5717"/>
                </a:moveTo>
                <a:lnTo>
                  <a:pt x="12328" y="6927"/>
                </a:lnTo>
                <a:lnTo>
                  <a:pt x="11119" y="6927"/>
                </a:lnTo>
                <a:lnTo>
                  <a:pt x="11119" y="5717"/>
                </a:lnTo>
                <a:close/>
                <a:moveTo>
                  <a:pt x="2420" y="5113"/>
                </a:moveTo>
                <a:cubicBezTo>
                  <a:pt x="2247" y="5113"/>
                  <a:pt x="2103" y="5257"/>
                  <a:pt x="2103" y="5429"/>
                </a:cubicBezTo>
                <a:lnTo>
                  <a:pt x="2103" y="7215"/>
                </a:lnTo>
                <a:cubicBezTo>
                  <a:pt x="2103" y="7388"/>
                  <a:pt x="2247" y="7503"/>
                  <a:pt x="2420" y="7532"/>
                </a:cubicBezTo>
                <a:lnTo>
                  <a:pt x="4206" y="7532"/>
                </a:lnTo>
                <a:cubicBezTo>
                  <a:pt x="4379" y="7532"/>
                  <a:pt x="4523" y="7388"/>
                  <a:pt x="4523" y="7215"/>
                </a:cubicBezTo>
                <a:lnTo>
                  <a:pt x="4523" y="5429"/>
                </a:lnTo>
                <a:cubicBezTo>
                  <a:pt x="4523" y="5257"/>
                  <a:pt x="4379" y="5113"/>
                  <a:pt x="4206" y="5113"/>
                </a:cubicBezTo>
                <a:close/>
                <a:moveTo>
                  <a:pt x="6625" y="5113"/>
                </a:moveTo>
                <a:cubicBezTo>
                  <a:pt x="6453" y="5113"/>
                  <a:pt x="6309" y="5257"/>
                  <a:pt x="6309" y="5429"/>
                </a:cubicBezTo>
                <a:lnTo>
                  <a:pt x="6309" y="7215"/>
                </a:lnTo>
                <a:cubicBezTo>
                  <a:pt x="6309" y="7388"/>
                  <a:pt x="6453" y="7532"/>
                  <a:pt x="6625" y="7532"/>
                </a:cubicBezTo>
                <a:lnTo>
                  <a:pt x="8411" y="7532"/>
                </a:lnTo>
                <a:cubicBezTo>
                  <a:pt x="8584" y="7532"/>
                  <a:pt x="8699" y="7388"/>
                  <a:pt x="8728" y="7215"/>
                </a:cubicBezTo>
                <a:lnTo>
                  <a:pt x="8728" y="5429"/>
                </a:lnTo>
                <a:cubicBezTo>
                  <a:pt x="8699" y="5257"/>
                  <a:pt x="8584" y="5113"/>
                  <a:pt x="8411" y="5113"/>
                </a:cubicBezTo>
                <a:close/>
                <a:moveTo>
                  <a:pt x="10831" y="5113"/>
                </a:moveTo>
                <a:cubicBezTo>
                  <a:pt x="10658" y="5113"/>
                  <a:pt x="10514" y="5257"/>
                  <a:pt x="10514" y="5429"/>
                </a:cubicBezTo>
                <a:lnTo>
                  <a:pt x="10514" y="7215"/>
                </a:lnTo>
                <a:cubicBezTo>
                  <a:pt x="10514" y="7388"/>
                  <a:pt x="10658" y="7532"/>
                  <a:pt x="10831" y="7532"/>
                </a:cubicBezTo>
                <a:lnTo>
                  <a:pt x="12616" y="7532"/>
                </a:lnTo>
                <a:cubicBezTo>
                  <a:pt x="12789" y="7532"/>
                  <a:pt x="12904" y="7388"/>
                  <a:pt x="12904" y="7215"/>
                </a:cubicBezTo>
                <a:lnTo>
                  <a:pt x="12904" y="5429"/>
                </a:lnTo>
                <a:cubicBezTo>
                  <a:pt x="12904" y="5257"/>
                  <a:pt x="12789" y="5113"/>
                  <a:pt x="12616" y="5113"/>
                </a:cubicBezTo>
                <a:close/>
                <a:moveTo>
                  <a:pt x="3889" y="8713"/>
                </a:moveTo>
                <a:lnTo>
                  <a:pt x="3889" y="9923"/>
                </a:lnTo>
                <a:lnTo>
                  <a:pt x="2708" y="9923"/>
                </a:lnTo>
                <a:lnTo>
                  <a:pt x="2708" y="8713"/>
                </a:lnTo>
                <a:close/>
                <a:moveTo>
                  <a:pt x="8094" y="8713"/>
                </a:moveTo>
                <a:lnTo>
                  <a:pt x="8094" y="9923"/>
                </a:lnTo>
                <a:lnTo>
                  <a:pt x="6885" y="9923"/>
                </a:lnTo>
                <a:lnTo>
                  <a:pt x="6885" y="8713"/>
                </a:lnTo>
                <a:close/>
                <a:moveTo>
                  <a:pt x="12300" y="8713"/>
                </a:moveTo>
                <a:lnTo>
                  <a:pt x="12300" y="9923"/>
                </a:lnTo>
                <a:lnTo>
                  <a:pt x="11090" y="9923"/>
                </a:lnTo>
                <a:lnTo>
                  <a:pt x="11090" y="8713"/>
                </a:lnTo>
                <a:close/>
                <a:moveTo>
                  <a:pt x="6597" y="8108"/>
                </a:moveTo>
                <a:cubicBezTo>
                  <a:pt x="6424" y="8108"/>
                  <a:pt x="6309" y="8252"/>
                  <a:pt x="6309" y="8396"/>
                </a:cubicBezTo>
                <a:lnTo>
                  <a:pt x="6309" y="10211"/>
                </a:lnTo>
                <a:cubicBezTo>
                  <a:pt x="6309" y="10383"/>
                  <a:pt x="6424" y="10499"/>
                  <a:pt x="6597" y="10499"/>
                </a:cubicBezTo>
                <a:lnTo>
                  <a:pt x="8411" y="10499"/>
                </a:lnTo>
                <a:cubicBezTo>
                  <a:pt x="8584" y="10499"/>
                  <a:pt x="8699" y="10383"/>
                  <a:pt x="8699" y="10211"/>
                </a:cubicBezTo>
                <a:lnTo>
                  <a:pt x="8699" y="8396"/>
                </a:lnTo>
                <a:cubicBezTo>
                  <a:pt x="8699" y="8252"/>
                  <a:pt x="8555" y="8108"/>
                  <a:pt x="8411" y="8108"/>
                </a:cubicBezTo>
                <a:close/>
                <a:moveTo>
                  <a:pt x="10802" y="8108"/>
                </a:moveTo>
                <a:cubicBezTo>
                  <a:pt x="10629" y="8108"/>
                  <a:pt x="10514" y="8252"/>
                  <a:pt x="10514" y="8396"/>
                </a:cubicBezTo>
                <a:lnTo>
                  <a:pt x="10514" y="10211"/>
                </a:lnTo>
                <a:cubicBezTo>
                  <a:pt x="10514" y="10383"/>
                  <a:pt x="10629" y="10499"/>
                  <a:pt x="10802" y="10499"/>
                </a:cubicBezTo>
                <a:lnTo>
                  <a:pt x="12616" y="10499"/>
                </a:lnTo>
                <a:cubicBezTo>
                  <a:pt x="12789" y="10499"/>
                  <a:pt x="12904" y="10383"/>
                  <a:pt x="12904" y="10211"/>
                </a:cubicBezTo>
                <a:lnTo>
                  <a:pt x="12904" y="8396"/>
                </a:lnTo>
                <a:cubicBezTo>
                  <a:pt x="12904" y="8252"/>
                  <a:pt x="12760" y="8108"/>
                  <a:pt x="12616" y="8108"/>
                </a:cubicBezTo>
                <a:close/>
                <a:moveTo>
                  <a:pt x="2420" y="8108"/>
                </a:moveTo>
                <a:cubicBezTo>
                  <a:pt x="2247" y="8108"/>
                  <a:pt x="2103" y="8252"/>
                  <a:pt x="2103" y="8425"/>
                </a:cubicBezTo>
                <a:lnTo>
                  <a:pt x="2103" y="10211"/>
                </a:lnTo>
                <a:cubicBezTo>
                  <a:pt x="2103" y="10383"/>
                  <a:pt x="2247" y="10527"/>
                  <a:pt x="2420" y="10527"/>
                </a:cubicBezTo>
                <a:lnTo>
                  <a:pt x="4206" y="10527"/>
                </a:lnTo>
                <a:lnTo>
                  <a:pt x="4206" y="10499"/>
                </a:lnTo>
                <a:cubicBezTo>
                  <a:pt x="4379" y="10499"/>
                  <a:pt x="4494" y="10383"/>
                  <a:pt x="4523" y="10211"/>
                </a:cubicBezTo>
                <a:lnTo>
                  <a:pt x="4523" y="8425"/>
                </a:lnTo>
                <a:cubicBezTo>
                  <a:pt x="4523" y="8252"/>
                  <a:pt x="4379" y="8108"/>
                  <a:pt x="4206" y="8108"/>
                </a:cubicBezTo>
                <a:close/>
                <a:moveTo>
                  <a:pt x="8123" y="11708"/>
                </a:moveTo>
                <a:lnTo>
                  <a:pt x="8123" y="12918"/>
                </a:lnTo>
                <a:lnTo>
                  <a:pt x="6913" y="12918"/>
                </a:lnTo>
                <a:lnTo>
                  <a:pt x="6913" y="11708"/>
                </a:lnTo>
                <a:close/>
                <a:moveTo>
                  <a:pt x="2391" y="11104"/>
                </a:moveTo>
                <a:cubicBezTo>
                  <a:pt x="2219" y="11104"/>
                  <a:pt x="2103" y="11248"/>
                  <a:pt x="2103" y="11420"/>
                </a:cubicBezTo>
                <a:lnTo>
                  <a:pt x="2103" y="11708"/>
                </a:lnTo>
                <a:lnTo>
                  <a:pt x="3889" y="11708"/>
                </a:lnTo>
                <a:lnTo>
                  <a:pt x="3889" y="12918"/>
                </a:lnTo>
                <a:lnTo>
                  <a:pt x="3284" y="12918"/>
                </a:lnTo>
                <a:lnTo>
                  <a:pt x="3284" y="13523"/>
                </a:lnTo>
                <a:lnTo>
                  <a:pt x="4206" y="13523"/>
                </a:lnTo>
                <a:cubicBezTo>
                  <a:pt x="4379" y="13494"/>
                  <a:pt x="4494" y="13379"/>
                  <a:pt x="4494" y="13206"/>
                </a:cubicBezTo>
                <a:lnTo>
                  <a:pt x="4494" y="11420"/>
                </a:lnTo>
                <a:cubicBezTo>
                  <a:pt x="4494" y="11248"/>
                  <a:pt x="4350" y="11104"/>
                  <a:pt x="4206" y="11104"/>
                </a:cubicBezTo>
                <a:close/>
                <a:moveTo>
                  <a:pt x="6597" y="11104"/>
                </a:moveTo>
                <a:cubicBezTo>
                  <a:pt x="6424" y="11104"/>
                  <a:pt x="6309" y="11248"/>
                  <a:pt x="6309" y="11420"/>
                </a:cubicBezTo>
                <a:lnTo>
                  <a:pt x="6309" y="13206"/>
                </a:lnTo>
                <a:cubicBezTo>
                  <a:pt x="6309" y="13379"/>
                  <a:pt x="6424" y="13523"/>
                  <a:pt x="6597" y="13523"/>
                </a:cubicBezTo>
                <a:lnTo>
                  <a:pt x="8411" y="13523"/>
                </a:lnTo>
                <a:cubicBezTo>
                  <a:pt x="8584" y="13494"/>
                  <a:pt x="8699" y="13379"/>
                  <a:pt x="8699" y="13206"/>
                </a:cubicBezTo>
                <a:lnTo>
                  <a:pt x="8699" y="11420"/>
                </a:lnTo>
                <a:cubicBezTo>
                  <a:pt x="8699" y="11248"/>
                  <a:pt x="8555" y="11104"/>
                  <a:pt x="8411" y="11104"/>
                </a:cubicBezTo>
                <a:close/>
                <a:moveTo>
                  <a:pt x="2103" y="12630"/>
                </a:moveTo>
                <a:cubicBezTo>
                  <a:pt x="2276" y="12630"/>
                  <a:pt x="2391" y="12745"/>
                  <a:pt x="2391" y="12918"/>
                </a:cubicBezTo>
                <a:lnTo>
                  <a:pt x="2391" y="13984"/>
                </a:lnTo>
                <a:lnTo>
                  <a:pt x="2391" y="13984"/>
                </a:lnTo>
                <a:lnTo>
                  <a:pt x="1038" y="12630"/>
                </a:lnTo>
                <a:close/>
                <a:moveTo>
                  <a:pt x="14431" y="4220"/>
                </a:moveTo>
                <a:lnTo>
                  <a:pt x="14431" y="10207"/>
                </a:lnTo>
                <a:lnTo>
                  <a:pt x="14431" y="10207"/>
                </a:lnTo>
                <a:cubicBezTo>
                  <a:pt x="13405" y="10265"/>
                  <a:pt x="12375" y="10683"/>
                  <a:pt x="11522" y="11536"/>
                </a:cubicBezTo>
                <a:cubicBezTo>
                  <a:pt x="10682" y="12375"/>
                  <a:pt x="10271" y="13396"/>
                  <a:pt x="10212" y="14416"/>
                </a:cubicBezTo>
                <a:lnTo>
                  <a:pt x="2996" y="14416"/>
                </a:lnTo>
                <a:lnTo>
                  <a:pt x="2996" y="12918"/>
                </a:lnTo>
                <a:cubicBezTo>
                  <a:pt x="2996" y="12428"/>
                  <a:pt x="2593" y="12025"/>
                  <a:pt x="2103" y="12025"/>
                </a:cubicBezTo>
                <a:lnTo>
                  <a:pt x="606" y="12025"/>
                </a:lnTo>
                <a:lnTo>
                  <a:pt x="606" y="4220"/>
                </a:lnTo>
                <a:close/>
                <a:moveTo>
                  <a:pt x="606" y="13040"/>
                </a:moveTo>
                <a:lnTo>
                  <a:pt x="2478" y="14934"/>
                </a:lnTo>
                <a:cubicBezTo>
                  <a:pt x="2536" y="14992"/>
                  <a:pt x="2622" y="15021"/>
                  <a:pt x="2708" y="15021"/>
                </a:cubicBezTo>
                <a:lnTo>
                  <a:pt x="10219" y="15021"/>
                </a:lnTo>
                <a:cubicBezTo>
                  <a:pt x="10235" y="15224"/>
                  <a:pt x="10264" y="15426"/>
                  <a:pt x="10307" y="15626"/>
                </a:cubicBezTo>
                <a:lnTo>
                  <a:pt x="894" y="15626"/>
                </a:lnTo>
                <a:cubicBezTo>
                  <a:pt x="721" y="15626"/>
                  <a:pt x="606" y="15482"/>
                  <a:pt x="606" y="15309"/>
                </a:cubicBezTo>
                <a:lnTo>
                  <a:pt x="606" y="13040"/>
                </a:lnTo>
                <a:close/>
                <a:moveTo>
                  <a:pt x="16332" y="12745"/>
                </a:moveTo>
                <a:lnTo>
                  <a:pt x="16678" y="13120"/>
                </a:lnTo>
                <a:lnTo>
                  <a:pt x="15295" y="14502"/>
                </a:lnTo>
                <a:cubicBezTo>
                  <a:pt x="15180" y="14617"/>
                  <a:pt x="15180" y="14819"/>
                  <a:pt x="15295" y="14934"/>
                </a:cubicBezTo>
                <a:lnTo>
                  <a:pt x="16678" y="16346"/>
                </a:lnTo>
                <a:lnTo>
                  <a:pt x="16332" y="16691"/>
                </a:lnTo>
                <a:lnTo>
                  <a:pt x="14921" y="15309"/>
                </a:lnTo>
                <a:cubicBezTo>
                  <a:pt x="14863" y="15251"/>
                  <a:pt x="14805" y="15222"/>
                  <a:pt x="14719" y="15222"/>
                </a:cubicBezTo>
                <a:cubicBezTo>
                  <a:pt x="14704" y="15215"/>
                  <a:pt x="14686" y="15211"/>
                  <a:pt x="14668" y="15211"/>
                </a:cubicBezTo>
                <a:cubicBezTo>
                  <a:pt x="14617" y="15211"/>
                  <a:pt x="14560" y="15238"/>
                  <a:pt x="14517" y="15280"/>
                </a:cubicBezTo>
                <a:lnTo>
                  <a:pt x="13135" y="16662"/>
                </a:lnTo>
                <a:lnTo>
                  <a:pt x="12789" y="16288"/>
                </a:lnTo>
                <a:lnTo>
                  <a:pt x="14172" y="14905"/>
                </a:lnTo>
                <a:cubicBezTo>
                  <a:pt x="14287" y="14790"/>
                  <a:pt x="14287" y="14589"/>
                  <a:pt x="14172" y="14473"/>
                </a:cubicBezTo>
                <a:lnTo>
                  <a:pt x="12789" y="13091"/>
                </a:lnTo>
                <a:lnTo>
                  <a:pt x="13135" y="12745"/>
                </a:lnTo>
                <a:lnTo>
                  <a:pt x="14517" y="14128"/>
                </a:lnTo>
                <a:cubicBezTo>
                  <a:pt x="14575" y="14185"/>
                  <a:pt x="14647" y="14214"/>
                  <a:pt x="14723" y="14214"/>
                </a:cubicBezTo>
                <a:cubicBezTo>
                  <a:pt x="14798" y="14214"/>
                  <a:pt x="14877" y="14185"/>
                  <a:pt x="14949" y="14128"/>
                </a:cubicBezTo>
                <a:lnTo>
                  <a:pt x="16332" y="12745"/>
                </a:lnTo>
                <a:close/>
                <a:moveTo>
                  <a:pt x="13120" y="12025"/>
                </a:moveTo>
                <a:cubicBezTo>
                  <a:pt x="13041" y="12025"/>
                  <a:pt x="12962" y="12054"/>
                  <a:pt x="12904" y="12112"/>
                </a:cubicBezTo>
                <a:lnTo>
                  <a:pt x="12098" y="12889"/>
                </a:lnTo>
                <a:cubicBezTo>
                  <a:pt x="11983" y="13033"/>
                  <a:pt x="11983" y="13206"/>
                  <a:pt x="12098" y="13321"/>
                </a:cubicBezTo>
                <a:lnTo>
                  <a:pt x="13509" y="14733"/>
                </a:lnTo>
                <a:lnTo>
                  <a:pt x="12098" y="16086"/>
                </a:lnTo>
                <a:cubicBezTo>
                  <a:pt x="11983" y="16202"/>
                  <a:pt x="11983" y="16403"/>
                  <a:pt x="12098" y="16518"/>
                </a:cubicBezTo>
                <a:lnTo>
                  <a:pt x="12904" y="17325"/>
                </a:lnTo>
                <a:cubicBezTo>
                  <a:pt x="12962" y="17382"/>
                  <a:pt x="13041" y="17411"/>
                  <a:pt x="13120" y="17411"/>
                </a:cubicBezTo>
                <a:cubicBezTo>
                  <a:pt x="13200" y="17411"/>
                  <a:pt x="13279" y="17382"/>
                  <a:pt x="13336" y="17325"/>
                </a:cubicBezTo>
                <a:lnTo>
                  <a:pt x="14719" y="15942"/>
                </a:lnTo>
                <a:lnTo>
                  <a:pt x="16102" y="17325"/>
                </a:lnTo>
                <a:cubicBezTo>
                  <a:pt x="16159" y="17382"/>
                  <a:pt x="16246" y="17411"/>
                  <a:pt x="16332" y="17411"/>
                </a:cubicBezTo>
                <a:cubicBezTo>
                  <a:pt x="16390" y="17411"/>
                  <a:pt x="16476" y="17382"/>
                  <a:pt x="16534" y="17325"/>
                </a:cubicBezTo>
                <a:lnTo>
                  <a:pt x="17340" y="16518"/>
                </a:lnTo>
                <a:cubicBezTo>
                  <a:pt x="17455" y="16403"/>
                  <a:pt x="17455" y="16230"/>
                  <a:pt x="17340" y="16115"/>
                </a:cubicBezTo>
                <a:lnTo>
                  <a:pt x="15957" y="14733"/>
                </a:lnTo>
                <a:lnTo>
                  <a:pt x="17340" y="13321"/>
                </a:lnTo>
                <a:cubicBezTo>
                  <a:pt x="17455" y="13206"/>
                  <a:pt x="17455" y="13033"/>
                  <a:pt x="17340" y="12889"/>
                </a:cubicBezTo>
                <a:lnTo>
                  <a:pt x="16534" y="12112"/>
                </a:lnTo>
                <a:cubicBezTo>
                  <a:pt x="16476" y="12054"/>
                  <a:pt x="16397" y="12025"/>
                  <a:pt x="16318" y="12025"/>
                </a:cubicBezTo>
                <a:cubicBezTo>
                  <a:pt x="16238" y="12025"/>
                  <a:pt x="16159" y="12054"/>
                  <a:pt x="16102" y="12112"/>
                </a:cubicBezTo>
                <a:lnTo>
                  <a:pt x="14719" y="13494"/>
                </a:lnTo>
                <a:lnTo>
                  <a:pt x="13336" y="12112"/>
                </a:lnTo>
                <a:cubicBezTo>
                  <a:pt x="13279" y="12054"/>
                  <a:pt x="13200" y="12025"/>
                  <a:pt x="13120" y="12025"/>
                </a:cubicBezTo>
                <a:close/>
                <a:moveTo>
                  <a:pt x="14719" y="10816"/>
                </a:moveTo>
                <a:cubicBezTo>
                  <a:pt x="16879" y="10816"/>
                  <a:pt x="18636" y="12572"/>
                  <a:pt x="18636" y="14733"/>
                </a:cubicBezTo>
                <a:cubicBezTo>
                  <a:pt x="18617" y="17069"/>
                  <a:pt x="16688" y="18629"/>
                  <a:pt x="14684" y="18629"/>
                </a:cubicBezTo>
                <a:cubicBezTo>
                  <a:pt x="13724" y="18629"/>
                  <a:pt x="12747" y="18271"/>
                  <a:pt x="11954" y="17469"/>
                </a:cubicBezTo>
                <a:cubicBezTo>
                  <a:pt x="9506" y="15021"/>
                  <a:pt x="11234" y="10816"/>
                  <a:pt x="14719" y="10816"/>
                </a:cubicBezTo>
                <a:close/>
                <a:moveTo>
                  <a:pt x="2694" y="0"/>
                </a:moveTo>
                <a:cubicBezTo>
                  <a:pt x="2240" y="0"/>
                  <a:pt x="1787" y="303"/>
                  <a:pt x="1787" y="907"/>
                </a:cubicBezTo>
                <a:lnTo>
                  <a:pt x="1787" y="1224"/>
                </a:lnTo>
                <a:lnTo>
                  <a:pt x="894" y="1224"/>
                </a:lnTo>
                <a:cubicBezTo>
                  <a:pt x="404" y="1224"/>
                  <a:pt x="1" y="1628"/>
                  <a:pt x="1" y="2117"/>
                </a:cubicBezTo>
                <a:lnTo>
                  <a:pt x="1" y="12313"/>
                </a:lnTo>
                <a:lnTo>
                  <a:pt x="1" y="15309"/>
                </a:lnTo>
                <a:cubicBezTo>
                  <a:pt x="1" y="15827"/>
                  <a:pt x="404" y="16230"/>
                  <a:pt x="894" y="16230"/>
                </a:cubicBezTo>
                <a:lnTo>
                  <a:pt x="10480" y="16230"/>
                </a:lnTo>
                <a:cubicBezTo>
                  <a:pt x="11081" y="17900"/>
                  <a:pt x="12629" y="19226"/>
                  <a:pt x="14719" y="19226"/>
                </a:cubicBezTo>
                <a:cubicBezTo>
                  <a:pt x="17196" y="19226"/>
                  <a:pt x="19212" y="17210"/>
                  <a:pt x="19212" y="14733"/>
                </a:cubicBezTo>
                <a:cubicBezTo>
                  <a:pt x="19212" y="12133"/>
                  <a:pt x="17201" y="10371"/>
                  <a:pt x="15007" y="10212"/>
                </a:cubicBezTo>
                <a:lnTo>
                  <a:pt x="15007" y="10212"/>
                </a:lnTo>
                <a:lnTo>
                  <a:pt x="15007" y="2117"/>
                </a:lnTo>
                <a:cubicBezTo>
                  <a:pt x="15007" y="1628"/>
                  <a:pt x="14604" y="1224"/>
                  <a:pt x="14114" y="1224"/>
                </a:cubicBezTo>
                <a:lnTo>
                  <a:pt x="13192" y="1224"/>
                </a:lnTo>
                <a:lnTo>
                  <a:pt x="13192" y="907"/>
                </a:lnTo>
                <a:cubicBezTo>
                  <a:pt x="13149" y="360"/>
                  <a:pt x="12724" y="87"/>
                  <a:pt x="12300" y="87"/>
                </a:cubicBezTo>
                <a:cubicBezTo>
                  <a:pt x="11875" y="87"/>
                  <a:pt x="11450" y="360"/>
                  <a:pt x="11407" y="907"/>
                </a:cubicBezTo>
                <a:lnTo>
                  <a:pt x="11407" y="1195"/>
                </a:lnTo>
                <a:lnTo>
                  <a:pt x="8411" y="1195"/>
                </a:lnTo>
                <a:lnTo>
                  <a:pt x="8411" y="907"/>
                </a:lnTo>
                <a:cubicBezTo>
                  <a:pt x="8411" y="303"/>
                  <a:pt x="7965" y="0"/>
                  <a:pt x="7518" y="0"/>
                </a:cubicBezTo>
                <a:cubicBezTo>
                  <a:pt x="7072" y="0"/>
                  <a:pt x="6625" y="303"/>
                  <a:pt x="6625" y="907"/>
                </a:cubicBezTo>
                <a:lnTo>
                  <a:pt x="6625" y="1195"/>
                </a:lnTo>
                <a:lnTo>
                  <a:pt x="3601" y="1195"/>
                </a:lnTo>
                <a:lnTo>
                  <a:pt x="3601" y="907"/>
                </a:lnTo>
                <a:cubicBezTo>
                  <a:pt x="3601" y="303"/>
                  <a:pt x="3148" y="0"/>
                  <a:pt x="269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0694B233-C2FB-492D-91F2-5D79E0B8522B}"/>
              </a:ext>
            </a:extLst>
          </p:cNvPr>
          <p:cNvSpPr txBox="1"/>
          <p:nvPr/>
        </p:nvSpPr>
        <p:spPr>
          <a:xfrm>
            <a:off x="1685925" y="291952"/>
            <a:ext cx="541496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000" dirty="0">
                <a:solidFill>
                  <a:schemeClr val="bg1"/>
                </a:solidFill>
              </a:rPr>
              <a:t>Calendrier par mois</a:t>
            </a:r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2F9790EB-5290-42D4-B2C7-2182111CA78A}"/>
              </a:ext>
            </a:extLst>
          </p:cNvPr>
          <p:cNvCxnSpPr/>
          <p:nvPr/>
        </p:nvCxnSpPr>
        <p:spPr>
          <a:xfrm>
            <a:off x="713225" y="923800"/>
            <a:ext cx="779859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Image 3">
            <a:extLst>
              <a:ext uri="{FF2B5EF4-FFF2-40B4-BE49-F238E27FC236}">
                <a16:creationId xmlns:a16="http://schemas.microsoft.com/office/drawing/2014/main" id="{ABAD5A51-723B-4A15-9F38-F56F991E77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225" y="1093498"/>
            <a:ext cx="7779638" cy="356257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ransition spd="slow">
    <p:cover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69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6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JANUARY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586" name="Google Shape;586;p69"/>
          <p:cNvSpPr txBox="1"/>
          <p:nvPr/>
        </p:nvSpPr>
        <p:spPr>
          <a:xfrm>
            <a:off x="713225" y="1152400"/>
            <a:ext cx="1023900" cy="9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01</a:t>
            </a:r>
            <a:endParaRPr sz="6000" b="1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87" name="Google Shape;587;p69"/>
          <p:cNvSpPr txBox="1"/>
          <p:nvPr/>
        </p:nvSpPr>
        <p:spPr>
          <a:xfrm>
            <a:off x="713225" y="2063800"/>
            <a:ext cx="1565100" cy="128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Mercury is the closest planet to the Sun and the smallest in the Solar System</a:t>
            </a:r>
            <a:endParaRPr sz="1600">
              <a:solidFill>
                <a:schemeClr val="dk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588" name="Google Shape;588;p69"/>
          <p:cNvSpPr/>
          <p:nvPr/>
        </p:nvSpPr>
        <p:spPr>
          <a:xfrm>
            <a:off x="1562787" y="3562764"/>
            <a:ext cx="464522" cy="464837"/>
          </a:xfrm>
          <a:custGeom>
            <a:avLst/>
            <a:gdLst/>
            <a:ahLst/>
            <a:cxnLst/>
            <a:rect l="l" t="t" r="r" b="b"/>
            <a:pathLst>
              <a:path w="19213" h="19226" extrusionOk="0">
                <a:moveTo>
                  <a:pt x="2708" y="591"/>
                </a:moveTo>
                <a:cubicBezTo>
                  <a:pt x="2881" y="591"/>
                  <a:pt x="3025" y="735"/>
                  <a:pt x="2996" y="907"/>
                </a:cubicBezTo>
                <a:lnTo>
                  <a:pt x="2996" y="2117"/>
                </a:lnTo>
                <a:cubicBezTo>
                  <a:pt x="2982" y="2290"/>
                  <a:pt x="2845" y="2376"/>
                  <a:pt x="2705" y="2376"/>
                </a:cubicBezTo>
                <a:cubicBezTo>
                  <a:pt x="2564" y="2376"/>
                  <a:pt x="2420" y="2290"/>
                  <a:pt x="2391" y="2117"/>
                </a:cubicBezTo>
                <a:lnTo>
                  <a:pt x="2391" y="907"/>
                </a:lnTo>
                <a:cubicBezTo>
                  <a:pt x="2391" y="735"/>
                  <a:pt x="2535" y="591"/>
                  <a:pt x="2708" y="591"/>
                </a:cubicBezTo>
                <a:close/>
                <a:moveTo>
                  <a:pt x="7518" y="591"/>
                </a:moveTo>
                <a:cubicBezTo>
                  <a:pt x="7691" y="591"/>
                  <a:pt x="7806" y="735"/>
                  <a:pt x="7806" y="907"/>
                </a:cubicBezTo>
                <a:lnTo>
                  <a:pt x="7806" y="2117"/>
                </a:lnTo>
                <a:cubicBezTo>
                  <a:pt x="7806" y="2290"/>
                  <a:pt x="7662" y="2405"/>
                  <a:pt x="7518" y="2405"/>
                </a:cubicBezTo>
                <a:cubicBezTo>
                  <a:pt x="7345" y="2405"/>
                  <a:pt x="7201" y="2290"/>
                  <a:pt x="7201" y="2117"/>
                </a:cubicBezTo>
                <a:lnTo>
                  <a:pt x="7201" y="907"/>
                </a:lnTo>
                <a:cubicBezTo>
                  <a:pt x="7201" y="735"/>
                  <a:pt x="7345" y="591"/>
                  <a:pt x="7518" y="591"/>
                </a:cubicBezTo>
                <a:close/>
                <a:moveTo>
                  <a:pt x="12299" y="591"/>
                </a:moveTo>
                <a:cubicBezTo>
                  <a:pt x="12472" y="591"/>
                  <a:pt x="12616" y="735"/>
                  <a:pt x="12616" y="907"/>
                </a:cubicBezTo>
                <a:lnTo>
                  <a:pt x="12616" y="2117"/>
                </a:lnTo>
                <a:cubicBezTo>
                  <a:pt x="12616" y="2290"/>
                  <a:pt x="12472" y="2405"/>
                  <a:pt x="12299" y="2405"/>
                </a:cubicBezTo>
                <a:cubicBezTo>
                  <a:pt x="12155" y="2405"/>
                  <a:pt x="12011" y="2290"/>
                  <a:pt x="12011" y="2117"/>
                </a:cubicBezTo>
                <a:lnTo>
                  <a:pt x="12011" y="907"/>
                </a:lnTo>
                <a:cubicBezTo>
                  <a:pt x="12011" y="735"/>
                  <a:pt x="12155" y="591"/>
                  <a:pt x="12299" y="591"/>
                </a:cubicBezTo>
                <a:close/>
                <a:moveTo>
                  <a:pt x="11407" y="1800"/>
                </a:moveTo>
                <a:lnTo>
                  <a:pt x="11407" y="2117"/>
                </a:lnTo>
                <a:cubicBezTo>
                  <a:pt x="11407" y="2607"/>
                  <a:pt x="11810" y="3010"/>
                  <a:pt x="12299" y="3010"/>
                </a:cubicBezTo>
                <a:cubicBezTo>
                  <a:pt x="12789" y="3010"/>
                  <a:pt x="13192" y="2607"/>
                  <a:pt x="13221" y="2117"/>
                </a:cubicBezTo>
                <a:lnTo>
                  <a:pt x="13221" y="1829"/>
                </a:lnTo>
                <a:lnTo>
                  <a:pt x="14114" y="1829"/>
                </a:lnTo>
                <a:cubicBezTo>
                  <a:pt x="14287" y="1829"/>
                  <a:pt x="14402" y="1944"/>
                  <a:pt x="14402" y="2117"/>
                </a:cubicBezTo>
                <a:lnTo>
                  <a:pt x="14402" y="3615"/>
                </a:lnTo>
                <a:lnTo>
                  <a:pt x="606" y="3615"/>
                </a:lnTo>
                <a:lnTo>
                  <a:pt x="606" y="2117"/>
                </a:lnTo>
                <a:cubicBezTo>
                  <a:pt x="606" y="1944"/>
                  <a:pt x="750" y="1829"/>
                  <a:pt x="894" y="1829"/>
                </a:cubicBezTo>
                <a:lnTo>
                  <a:pt x="1787" y="1829"/>
                </a:lnTo>
                <a:lnTo>
                  <a:pt x="1787" y="2117"/>
                </a:lnTo>
                <a:cubicBezTo>
                  <a:pt x="1787" y="2607"/>
                  <a:pt x="2219" y="3010"/>
                  <a:pt x="2708" y="3010"/>
                </a:cubicBezTo>
                <a:cubicBezTo>
                  <a:pt x="3198" y="2981"/>
                  <a:pt x="3572" y="2607"/>
                  <a:pt x="3601" y="2117"/>
                </a:cubicBezTo>
                <a:lnTo>
                  <a:pt x="3601" y="1800"/>
                </a:lnTo>
                <a:lnTo>
                  <a:pt x="6597" y="1800"/>
                </a:lnTo>
                <a:lnTo>
                  <a:pt x="6597" y="2117"/>
                </a:lnTo>
                <a:cubicBezTo>
                  <a:pt x="6597" y="2607"/>
                  <a:pt x="7000" y="3010"/>
                  <a:pt x="7518" y="3010"/>
                </a:cubicBezTo>
                <a:cubicBezTo>
                  <a:pt x="8008" y="3010"/>
                  <a:pt x="8411" y="2607"/>
                  <a:pt x="8411" y="2117"/>
                </a:cubicBezTo>
                <a:lnTo>
                  <a:pt x="8411" y="1800"/>
                </a:lnTo>
                <a:close/>
                <a:moveTo>
                  <a:pt x="3918" y="5717"/>
                </a:moveTo>
                <a:lnTo>
                  <a:pt x="3918" y="6927"/>
                </a:lnTo>
                <a:lnTo>
                  <a:pt x="2708" y="6927"/>
                </a:lnTo>
                <a:lnTo>
                  <a:pt x="2708" y="5717"/>
                </a:lnTo>
                <a:close/>
                <a:moveTo>
                  <a:pt x="8094" y="5717"/>
                </a:moveTo>
                <a:lnTo>
                  <a:pt x="8094" y="6927"/>
                </a:lnTo>
                <a:lnTo>
                  <a:pt x="6913" y="6927"/>
                </a:lnTo>
                <a:lnTo>
                  <a:pt x="6913" y="5717"/>
                </a:lnTo>
                <a:close/>
                <a:moveTo>
                  <a:pt x="12299" y="5717"/>
                </a:moveTo>
                <a:lnTo>
                  <a:pt x="12299" y="6927"/>
                </a:lnTo>
                <a:lnTo>
                  <a:pt x="11119" y="6927"/>
                </a:lnTo>
                <a:lnTo>
                  <a:pt x="11119" y="5717"/>
                </a:lnTo>
                <a:close/>
                <a:moveTo>
                  <a:pt x="2420" y="5113"/>
                </a:moveTo>
                <a:cubicBezTo>
                  <a:pt x="2247" y="5113"/>
                  <a:pt x="2103" y="5257"/>
                  <a:pt x="2103" y="5429"/>
                </a:cubicBezTo>
                <a:lnTo>
                  <a:pt x="2103" y="7215"/>
                </a:lnTo>
                <a:cubicBezTo>
                  <a:pt x="2103" y="7388"/>
                  <a:pt x="2247" y="7503"/>
                  <a:pt x="2420" y="7532"/>
                </a:cubicBezTo>
                <a:lnTo>
                  <a:pt x="4206" y="7532"/>
                </a:lnTo>
                <a:cubicBezTo>
                  <a:pt x="4379" y="7532"/>
                  <a:pt x="4494" y="7388"/>
                  <a:pt x="4494" y="7215"/>
                </a:cubicBezTo>
                <a:lnTo>
                  <a:pt x="4494" y="5429"/>
                </a:lnTo>
                <a:cubicBezTo>
                  <a:pt x="4494" y="5257"/>
                  <a:pt x="4379" y="5113"/>
                  <a:pt x="4206" y="5113"/>
                </a:cubicBezTo>
                <a:close/>
                <a:moveTo>
                  <a:pt x="6597" y="5113"/>
                </a:moveTo>
                <a:cubicBezTo>
                  <a:pt x="6453" y="5113"/>
                  <a:pt x="6309" y="5257"/>
                  <a:pt x="6309" y="5429"/>
                </a:cubicBezTo>
                <a:lnTo>
                  <a:pt x="6309" y="7215"/>
                </a:lnTo>
                <a:cubicBezTo>
                  <a:pt x="6309" y="7388"/>
                  <a:pt x="6453" y="7532"/>
                  <a:pt x="6597" y="7532"/>
                </a:cubicBezTo>
                <a:lnTo>
                  <a:pt x="8411" y="7532"/>
                </a:lnTo>
                <a:cubicBezTo>
                  <a:pt x="8584" y="7532"/>
                  <a:pt x="8699" y="7388"/>
                  <a:pt x="8699" y="7215"/>
                </a:cubicBezTo>
                <a:lnTo>
                  <a:pt x="8699" y="5429"/>
                </a:lnTo>
                <a:cubicBezTo>
                  <a:pt x="8699" y="5257"/>
                  <a:pt x="8584" y="5113"/>
                  <a:pt x="8411" y="5113"/>
                </a:cubicBezTo>
                <a:close/>
                <a:moveTo>
                  <a:pt x="10802" y="5113"/>
                </a:moveTo>
                <a:cubicBezTo>
                  <a:pt x="10658" y="5113"/>
                  <a:pt x="10514" y="5257"/>
                  <a:pt x="10514" y="5429"/>
                </a:cubicBezTo>
                <a:lnTo>
                  <a:pt x="10514" y="7215"/>
                </a:lnTo>
                <a:cubicBezTo>
                  <a:pt x="10514" y="7388"/>
                  <a:pt x="10658" y="7532"/>
                  <a:pt x="10802" y="7532"/>
                </a:cubicBezTo>
                <a:lnTo>
                  <a:pt x="12616" y="7532"/>
                </a:lnTo>
                <a:cubicBezTo>
                  <a:pt x="12789" y="7532"/>
                  <a:pt x="12904" y="7388"/>
                  <a:pt x="12904" y="7215"/>
                </a:cubicBezTo>
                <a:lnTo>
                  <a:pt x="12904" y="5429"/>
                </a:lnTo>
                <a:cubicBezTo>
                  <a:pt x="12904" y="5257"/>
                  <a:pt x="12789" y="5113"/>
                  <a:pt x="12616" y="5113"/>
                </a:cubicBezTo>
                <a:close/>
                <a:moveTo>
                  <a:pt x="3889" y="8713"/>
                </a:moveTo>
                <a:lnTo>
                  <a:pt x="3889" y="9923"/>
                </a:lnTo>
                <a:lnTo>
                  <a:pt x="2708" y="9923"/>
                </a:lnTo>
                <a:lnTo>
                  <a:pt x="2708" y="8713"/>
                </a:lnTo>
                <a:close/>
                <a:moveTo>
                  <a:pt x="8094" y="8713"/>
                </a:moveTo>
                <a:lnTo>
                  <a:pt x="8094" y="9923"/>
                </a:lnTo>
                <a:lnTo>
                  <a:pt x="6913" y="9923"/>
                </a:lnTo>
                <a:lnTo>
                  <a:pt x="6913" y="8713"/>
                </a:lnTo>
                <a:close/>
                <a:moveTo>
                  <a:pt x="12299" y="8713"/>
                </a:moveTo>
                <a:lnTo>
                  <a:pt x="12299" y="9923"/>
                </a:lnTo>
                <a:lnTo>
                  <a:pt x="11119" y="9923"/>
                </a:lnTo>
                <a:lnTo>
                  <a:pt x="11119" y="8713"/>
                </a:lnTo>
                <a:close/>
                <a:moveTo>
                  <a:pt x="2391" y="8108"/>
                </a:moveTo>
                <a:cubicBezTo>
                  <a:pt x="2247" y="8108"/>
                  <a:pt x="2103" y="8252"/>
                  <a:pt x="2103" y="8425"/>
                </a:cubicBezTo>
                <a:lnTo>
                  <a:pt x="2103" y="10211"/>
                </a:lnTo>
                <a:cubicBezTo>
                  <a:pt x="2103" y="10383"/>
                  <a:pt x="2247" y="10527"/>
                  <a:pt x="2391" y="10527"/>
                </a:cubicBezTo>
                <a:lnTo>
                  <a:pt x="4206" y="10527"/>
                </a:lnTo>
                <a:lnTo>
                  <a:pt x="4206" y="10499"/>
                </a:lnTo>
                <a:cubicBezTo>
                  <a:pt x="4379" y="10499"/>
                  <a:pt x="4494" y="10383"/>
                  <a:pt x="4494" y="10211"/>
                </a:cubicBezTo>
                <a:lnTo>
                  <a:pt x="4494" y="8425"/>
                </a:lnTo>
                <a:cubicBezTo>
                  <a:pt x="4494" y="8252"/>
                  <a:pt x="4379" y="8108"/>
                  <a:pt x="4206" y="8108"/>
                </a:cubicBezTo>
                <a:close/>
                <a:moveTo>
                  <a:pt x="6597" y="8108"/>
                </a:moveTo>
                <a:cubicBezTo>
                  <a:pt x="6453" y="8108"/>
                  <a:pt x="6309" y="8252"/>
                  <a:pt x="6309" y="8425"/>
                </a:cubicBezTo>
                <a:lnTo>
                  <a:pt x="6309" y="10211"/>
                </a:lnTo>
                <a:cubicBezTo>
                  <a:pt x="6309" y="10383"/>
                  <a:pt x="6453" y="10527"/>
                  <a:pt x="6597" y="10527"/>
                </a:cubicBezTo>
                <a:lnTo>
                  <a:pt x="8411" y="10527"/>
                </a:lnTo>
                <a:lnTo>
                  <a:pt x="8411" y="10499"/>
                </a:lnTo>
                <a:cubicBezTo>
                  <a:pt x="8584" y="10499"/>
                  <a:pt x="8699" y="10383"/>
                  <a:pt x="8699" y="10211"/>
                </a:cubicBezTo>
                <a:lnTo>
                  <a:pt x="8699" y="8425"/>
                </a:lnTo>
                <a:cubicBezTo>
                  <a:pt x="8699" y="8252"/>
                  <a:pt x="8584" y="8108"/>
                  <a:pt x="8411" y="8108"/>
                </a:cubicBezTo>
                <a:close/>
                <a:moveTo>
                  <a:pt x="10802" y="8108"/>
                </a:moveTo>
                <a:cubicBezTo>
                  <a:pt x="10658" y="8108"/>
                  <a:pt x="10514" y="8252"/>
                  <a:pt x="10514" y="8425"/>
                </a:cubicBezTo>
                <a:lnTo>
                  <a:pt x="10514" y="10211"/>
                </a:lnTo>
                <a:cubicBezTo>
                  <a:pt x="10514" y="10383"/>
                  <a:pt x="10658" y="10527"/>
                  <a:pt x="10802" y="10527"/>
                </a:cubicBezTo>
                <a:lnTo>
                  <a:pt x="12616" y="10527"/>
                </a:lnTo>
                <a:lnTo>
                  <a:pt x="12616" y="10499"/>
                </a:lnTo>
                <a:cubicBezTo>
                  <a:pt x="12789" y="10499"/>
                  <a:pt x="12904" y="10383"/>
                  <a:pt x="12904" y="10211"/>
                </a:cubicBezTo>
                <a:lnTo>
                  <a:pt x="12904" y="8425"/>
                </a:lnTo>
                <a:cubicBezTo>
                  <a:pt x="12904" y="8252"/>
                  <a:pt x="12789" y="8108"/>
                  <a:pt x="12616" y="8108"/>
                </a:cubicBezTo>
                <a:close/>
                <a:moveTo>
                  <a:pt x="8123" y="11708"/>
                </a:moveTo>
                <a:lnTo>
                  <a:pt x="8123" y="12918"/>
                </a:lnTo>
                <a:lnTo>
                  <a:pt x="6913" y="12918"/>
                </a:lnTo>
                <a:lnTo>
                  <a:pt x="6913" y="11708"/>
                </a:lnTo>
                <a:close/>
                <a:moveTo>
                  <a:pt x="2391" y="11104"/>
                </a:moveTo>
                <a:cubicBezTo>
                  <a:pt x="2247" y="11104"/>
                  <a:pt x="2103" y="11248"/>
                  <a:pt x="2103" y="11420"/>
                </a:cubicBezTo>
                <a:lnTo>
                  <a:pt x="2103" y="11708"/>
                </a:lnTo>
                <a:lnTo>
                  <a:pt x="3889" y="11708"/>
                </a:lnTo>
                <a:lnTo>
                  <a:pt x="3889" y="12918"/>
                </a:lnTo>
                <a:lnTo>
                  <a:pt x="3313" y="12918"/>
                </a:lnTo>
                <a:lnTo>
                  <a:pt x="3313" y="13523"/>
                </a:lnTo>
                <a:lnTo>
                  <a:pt x="4206" y="13523"/>
                </a:lnTo>
                <a:cubicBezTo>
                  <a:pt x="4379" y="13523"/>
                  <a:pt x="4494" y="13379"/>
                  <a:pt x="4494" y="13206"/>
                </a:cubicBezTo>
                <a:lnTo>
                  <a:pt x="4494" y="11420"/>
                </a:lnTo>
                <a:cubicBezTo>
                  <a:pt x="4494" y="11248"/>
                  <a:pt x="4379" y="11132"/>
                  <a:pt x="4206" y="11104"/>
                </a:cubicBezTo>
                <a:close/>
                <a:moveTo>
                  <a:pt x="6559" y="11129"/>
                </a:moveTo>
                <a:cubicBezTo>
                  <a:pt x="6429" y="11129"/>
                  <a:pt x="6309" y="11262"/>
                  <a:pt x="6309" y="11420"/>
                </a:cubicBezTo>
                <a:lnTo>
                  <a:pt x="6309" y="13206"/>
                </a:lnTo>
                <a:cubicBezTo>
                  <a:pt x="6309" y="13379"/>
                  <a:pt x="6453" y="13523"/>
                  <a:pt x="6597" y="13523"/>
                </a:cubicBezTo>
                <a:lnTo>
                  <a:pt x="8411" y="13523"/>
                </a:lnTo>
                <a:cubicBezTo>
                  <a:pt x="8584" y="13523"/>
                  <a:pt x="8699" y="13379"/>
                  <a:pt x="8699" y="13206"/>
                </a:cubicBezTo>
                <a:lnTo>
                  <a:pt x="8699" y="11420"/>
                </a:lnTo>
                <a:cubicBezTo>
                  <a:pt x="8699" y="11262"/>
                  <a:pt x="8603" y="11129"/>
                  <a:pt x="8455" y="11129"/>
                </a:cubicBezTo>
                <a:cubicBezTo>
                  <a:pt x="8441" y="11129"/>
                  <a:pt x="8426" y="11130"/>
                  <a:pt x="8411" y="11132"/>
                </a:cubicBezTo>
                <a:lnTo>
                  <a:pt x="6597" y="11132"/>
                </a:lnTo>
                <a:cubicBezTo>
                  <a:pt x="6584" y="11130"/>
                  <a:pt x="6572" y="11129"/>
                  <a:pt x="6559" y="11129"/>
                </a:cubicBezTo>
                <a:close/>
                <a:moveTo>
                  <a:pt x="2103" y="12630"/>
                </a:moveTo>
                <a:cubicBezTo>
                  <a:pt x="2276" y="12630"/>
                  <a:pt x="2391" y="12745"/>
                  <a:pt x="2391" y="12918"/>
                </a:cubicBezTo>
                <a:lnTo>
                  <a:pt x="2391" y="13984"/>
                </a:lnTo>
                <a:lnTo>
                  <a:pt x="1038" y="12630"/>
                </a:lnTo>
                <a:close/>
                <a:moveTo>
                  <a:pt x="14402" y="4220"/>
                </a:moveTo>
                <a:lnTo>
                  <a:pt x="14402" y="10209"/>
                </a:lnTo>
                <a:lnTo>
                  <a:pt x="14402" y="10209"/>
                </a:lnTo>
                <a:cubicBezTo>
                  <a:pt x="13386" y="10273"/>
                  <a:pt x="12367" y="10691"/>
                  <a:pt x="11522" y="11536"/>
                </a:cubicBezTo>
                <a:cubicBezTo>
                  <a:pt x="10682" y="12375"/>
                  <a:pt x="10268" y="13396"/>
                  <a:pt x="10207" y="14416"/>
                </a:cubicBezTo>
                <a:lnTo>
                  <a:pt x="2996" y="14416"/>
                </a:lnTo>
                <a:lnTo>
                  <a:pt x="2996" y="12918"/>
                </a:lnTo>
                <a:cubicBezTo>
                  <a:pt x="2996" y="12428"/>
                  <a:pt x="2593" y="12025"/>
                  <a:pt x="2103" y="12025"/>
                </a:cubicBezTo>
                <a:lnTo>
                  <a:pt x="606" y="12025"/>
                </a:lnTo>
                <a:lnTo>
                  <a:pt x="606" y="4220"/>
                </a:lnTo>
                <a:close/>
                <a:moveTo>
                  <a:pt x="606" y="13033"/>
                </a:moveTo>
                <a:lnTo>
                  <a:pt x="2507" y="14934"/>
                </a:lnTo>
                <a:cubicBezTo>
                  <a:pt x="2535" y="14992"/>
                  <a:pt x="2622" y="15021"/>
                  <a:pt x="2708" y="15021"/>
                </a:cubicBezTo>
                <a:lnTo>
                  <a:pt x="10212" y="15021"/>
                </a:lnTo>
                <a:cubicBezTo>
                  <a:pt x="10227" y="15224"/>
                  <a:pt x="10256" y="15426"/>
                  <a:pt x="10298" y="15626"/>
                </a:cubicBezTo>
                <a:lnTo>
                  <a:pt x="894" y="15626"/>
                </a:lnTo>
                <a:cubicBezTo>
                  <a:pt x="721" y="15626"/>
                  <a:pt x="606" y="15482"/>
                  <a:pt x="606" y="15309"/>
                </a:cubicBezTo>
                <a:lnTo>
                  <a:pt x="606" y="13033"/>
                </a:lnTo>
                <a:close/>
                <a:moveTo>
                  <a:pt x="16505" y="12745"/>
                </a:moveTo>
                <a:lnTo>
                  <a:pt x="16994" y="13206"/>
                </a:lnTo>
                <a:lnTo>
                  <a:pt x="13509" y="16691"/>
                </a:lnTo>
                <a:lnTo>
                  <a:pt x="12443" y="15626"/>
                </a:lnTo>
                <a:lnTo>
                  <a:pt x="12904" y="15136"/>
                </a:lnTo>
                <a:lnTo>
                  <a:pt x="13308" y="15539"/>
                </a:lnTo>
                <a:cubicBezTo>
                  <a:pt x="13365" y="15597"/>
                  <a:pt x="13437" y="15626"/>
                  <a:pt x="13513" y="15626"/>
                </a:cubicBezTo>
                <a:cubicBezTo>
                  <a:pt x="13588" y="15626"/>
                  <a:pt x="13668" y="15597"/>
                  <a:pt x="13740" y="15539"/>
                </a:cubicBezTo>
                <a:lnTo>
                  <a:pt x="16505" y="12745"/>
                </a:lnTo>
                <a:close/>
                <a:moveTo>
                  <a:pt x="16519" y="12025"/>
                </a:moveTo>
                <a:cubicBezTo>
                  <a:pt x="16440" y="12025"/>
                  <a:pt x="16361" y="12054"/>
                  <a:pt x="16303" y="12112"/>
                </a:cubicBezTo>
                <a:lnTo>
                  <a:pt x="13509" y="14905"/>
                </a:lnTo>
                <a:lnTo>
                  <a:pt x="13135" y="14502"/>
                </a:lnTo>
                <a:cubicBezTo>
                  <a:pt x="13077" y="14445"/>
                  <a:pt x="12998" y="14416"/>
                  <a:pt x="12919" y="14416"/>
                </a:cubicBezTo>
                <a:cubicBezTo>
                  <a:pt x="12840" y="14416"/>
                  <a:pt x="12760" y="14445"/>
                  <a:pt x="12703" y="14502"/>
                </a:cubicBezTo>
                <a:lnTo>
                  <a:pt x="11810" y="15395"/>
                </a:lnTo>
                <a:cubicBezTo>
                  <a:pt x="11695" y="15510"/>
                  <a:pt x="11695" y="15712"/>
                  <a:pt x="11810" y="15827"/>
                </a:cubicBezTo>
                <a:lnTo>
                  <a:pt x="13308" y="17325"/>
                </a:lnTo>
                <a:cubicBezTo>
                  <a:pt x="13365" y="17382"/>
                  <a:pt x="13423" y="17411"/>
                  <a:pt x="13509" y="17411"/>
                </a:cubicBezTo>
                <a:cubicBezTo>
                  <a:pt x="13596" y="17411"/>
                  <a:pt x="13682" y="17382"/>
                  <a:pt x="13740" y="17325"/>
                </a:cubicBezTo>
                <a:lnTo>
                  <a:pt x="17628" y="13437"/>
                </a:lnTo>
                <a:cubicBezTo>
                  <a:pt x="17743" y="13321"/>
                  <a:pt x="17743" y="13120"/>
                  <a:pt x="17628" y="13004"/>
                </a:cubicBezTo>
                <a:lnTo>
                  <a:pt x="16735" y="12112"/>
                </a:lnTo>
                <a:cubicBezTo>
                  <a:pt x="16677" y="12054"/>
                  <a:pt x="16598" y="12025"/>
                  <a:pt x="16519" y="12025"/>
                </a:cubicBezTo>
                <a:close/>
                <a:moveTo>
                  <a:pt x="14719" y="10816"/>
                </a:moveTo>
                <a:cubicBezTo>
                  <a:pt x="16879" y="10816"/>
                  <a:pt x="18607" y="12572"/>
                  <a:pt x="18607" y="14733"/>
                </a:cubicBezTo>
                <a:cubicBezTo>
                  <a:pt x="18607" y="17070"/>
                  <a:pt x="16685" y="18617"/>
                  <a:pt x="14683" y="18617"/>
                </a:cubicBezTo>
                <a:cubicBezTo>
                  <a:pt x="13724" y="18617"/>
                  <a:pt x="12747" y="18262"/>
                  <a:pt x="11954" y="17469"/>
                </a:cubicBezTo>
                <a:cubicBezTo>
                  <a:pt x="9506" y="15021"/>
                  <a:pt x="11234" y="10816"/>
                  <a:pt x="14719" y="10816"/>
                </a:cubicBezTo>
                <a:close/>
                <a:moveTo>
                  <a:pt x="7504" y="0"/>
                </a:moveTo>
                <a:cubicBezTo>
                  <a:pt x="7050" y="0"/>
                  <a:pt x="6597" y="303"/>
                  <a:pt x="6597" y="907"/>
                </a:cubicBezTo>
                <a:lnTo>
                  <a:pt x="6597" y="1195"/>
                </a:lnTo>
                <a:lnTo>
                  <a:pt x="3601" y="1195"/>
                </a:lnTo>
                <a:lnTo>
                  <a:pt x="3601" y="907"/>
                </a:lnTo>
                <a:cubicBezTo>
                  <a:pt x="3543" y="360"/>
                  <a:pt x="3111" y="87"/>
                  <a:pt x="2683" y="87"/>
                </a:cubicBezTo>
                <a:cubicBezTo>
                  <a:pt x="2255" y="87"/>
                  <a:pt x="1830" y="360"/>
                  <a:pt x="1787" y="907"/>
                </a:cubicBezTo>
                <a:lnTo>
                  <a:pt x="1787" y="1224"/>
                </a:lnTo>
                <a:lnTo>
                  <a:pt x="894" y="1224"/>
                </a:lnTo>
                <a:cubicBezTo>
                  <a:pt x="404" y="1224"/>
                  <a:pt x="1" y="1628"/>
                  <a:pt x="1" y="2117"/>
                </a:cubicBezTo>
                <a:lnTo>
                  <a:pt x="1" y="12313"/>
                </a:lnTo>
                <a:lnTo>
                  <a:pt x="1" y="15309"/>
                </a:lnTo>
                <a:cubicBezTo>
                  <a:pt x="1" y="15827"/>
                  <a:pt x="404" y="16230"/>
                  <a:pt x="894" y="16230"/>
                </a:cubicBezTo>
                <a:lnTo>
                  <a:pt x="10469" y="16230"/>
                </a:lnTo>
                <a:cubicBezTo>
                  <a:pt x="11067" y="17900"/>
                  <a:pt x="12614" y="19226"/>
                  <a:pt x="14719" y="19226"/>
                </a:cubicBezTo>
                <a:cubicBezTo>
                  <a:pt x="17196" y="19226"/>
                  <a:pt x="19212" y="17210"/>
                  <a:pt x="19212" y="14733"/>
                </a:cubicBezTo>
                <a:cubicBezTo>
                  <a:pt x="19212" y="12133"/>
                  <a:pt x="17200" y="10371"/>
                  <a:pt x="15007" y="10212"/>
                </a:cubicBezTo>
                <a:lnTo>
                  <a:pt x="15007" y="10212"/>
                </a:lnTo>
                <a:lnTo>
                  <a:pt x="15007" y="2117"/>
                </a:lnTo>
                <a:cubicBezTo>
                  <a:pt x="15007" y="1628"/>
                  <a:pt x="14604" y="1224"/>
                  <a:pt x="14114" y="1224"/>
                </a:cubicBezTo>
                <a:lnTo>
                  <a:pt x="13221" y="1224"/>
                </a:lnTo>
                <a:lnTo>
                  <a:pt x="13221" y="907"/>
                </a:lnTo>
                <a:cubicBezTo>
                  <a:pt x="13221" y="303"/>
                  <a:pt x="12767" y="0"/>
                  <a:pt x="12314" y="0"/>
                </a:cubicBezTo>
                <a:cubicBezTo>
                  <a:pt x="11860" y="0"/>
                  <a:pt x="11407" y="303"/>
                  <a:pt x="11407" y="907"/>
                </a:cubicBezTo>
                <a:lnTo>
                  <a:pt x="11407" y="1195"/>
                </a:lnTo>
                <a:lnTo>
                  <a:pt x="8411" y="1195"/>
                </a:lnTo>
                <a:lnTo>
                  <a:pt x="8411" y="907"/>
                </a:lnTo>
                <a:cubicBezTo>
                  <a:pt x="8411" y="303"/>
                  <a:pt x="7957" y="0"/>
                  <a:pt x="750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9" name="Google Shape;589;p69"/>
          <p:cNvSpPr/>
          <p:nvPr/>
        </p:nvSpPr>
        <p:spPr>
          <a:xfrm>
            <a:off x="850113" y="3562764"/>
            <a:ext cx="464522" cy="464837"/>
          </a:xfrm>
          <a:custGeom>
            <a:avLst/>
            <a:gdLst/>
            <a:ahLst/>
            <a:cxnLst/>
            <a:rect l="l" t="t" r="r" b="b"/>
            <a:pathLst>
              <a:path w="19213" h="19226" extrusionOk="0">
                <a:moveTo>
                  <a:pt x="2708" y="591"/>
                </a:moveTo>
                <a:cubicBezTo>
                  <a:pt x="2852" y="591"/>
                  <a:pt x="2996" y="735"/>
                  <a:pt x="2996" y="907"/>
                </a:cubicBezTo>
                <a:lnTo>
                  <a:pt x="2996" y="2117"/>
                </a:lnTo>
                <a:cubicBezTo>
                  <a:pt x="2996" y="2290"/>
                  <a:pt x="2852" y="2405"/>
                  <a:pt x="2708" y="2405"/>
                </a:cubicBezTo>
                <a:cubicBezTo>
                  <a:pt x="2536" y="2405"/>
                  <a:pt x="2391" y="2290"/>
                  <a:pt x="2391" y="2117"/>
                </a:cubicBezTo>
                <a:lnTo>
                  <a:pt x="2391" y="907"/>
                </a:lnTo>
                <a:cubicBezTo>
                  <a:pt x="2391" y="735"/>
                  <a:pt x="2536" y="591"/>
                  <a:pt x="2708" y="591"/>
                </a:cubicBezTo>
                <a:close/>
                <a:moveTo>
                  <a:pt x="12328" y="591"/>
                </a:moveTo>
                <a:cubicBezTo>
                  <a:pt x="12472" y="619"/>
                  <a:pt x="12616" y="735"/>
                  <a:pt x="12616" y="907"/>
                </a:cubicBezTo>
                <a:lnTo>
                  <a:pt x="12616" y="2117"/>
                </a:lnTo>
                <a:cubicBezTo>
                  <a:pt x="12588" y="2290"/>
                  <a:pt x="12472" y="2405"/>
                  <a:pt x="12300" y="2405"/>
                </a:cubicBezTo>
                <a:cubicBezTo>
                  <a:pt x="12127" y="2405"/>
                  <a:pt x="12012" y="2290"/>
                  <a:pt x="12012" y="2117"/>
                </a:cubicBezTo>
                <a:lnTo>
                  <a:pt x="12012" y="907"/>
                </a:lnTo>
                <a:cubicBezTo>
                  <a:pt x="12012" y="735"/>
                  <a:pt x="12127" y="591"/>
                  <a:pt x="12300" y="591"/>
                </a:cubicBezTo>
                <a:close/>
                <a:moveTo>
                  <a:pt x="7518" y="591"/>
                </a:moveTo>
                <a:cubicBezTo>
                  <a:pt x="7691" y="591"/>
                  <a:pt x="7806" y="735"/>
                  <a:pt x="7806" y="907"/>
                </a:cubicBezTo>
                <a:lnTo>
                  <a:pt x="7806" y="2117"/>
                </a:lnTo>
                <a:cubicBezTo>
                  <a:pt x="7806" y="2319"/>
                  <a:pt x="7655" y="2420"/>
                  <a:pt x="7504" y="2420"/>
                </a:cubicBezTo>
                <a:cubicBezTo>
                  <a:pt x="7353" y="2420"/>
                  <a:pt x="7202" y="2319"/>
                  <a:pt x="7202" y="2117"/>
                </a:cubicBezTo>
                <a:lnTo>
                  <a:pt x="7202" y="907"/>
                </a:lnTo>
                <a:cubicBezTo>
                  <a:pt x="7202" y="735"/>
                  <a:pt x="7346" y="591"/>
                  <a:pt x="7518" y="591"/>
                </a:cubicBezTo>
                <a:close/>
                <a:moveTo>
                  <a:pt x="11407" y="1800"/>
                </a:moveTo>
                <a:lnTo>
                  <a:pt x="11407" y="2117"/>
                </a:lnTo>
                <a:cubicBezTo>
                  <a:pt x="11407" y="2607"/>
                  <a:pt x="11810" y="3010"/>
                  <a:pt x="12300" y="3010"/>
                </a:cubicBezTo>
                <a:lnTo>
                  <a:pt x="12328" y="3010"/>
                </a:lnTo>
                <a:cubicBezTo>
                  <a:pt x="12789" y="2981"/>
                  <a:pt x="13192" y="2607"/>
                  <a:pt x="13192" y="2117"/>
                </a:cubicBezTo>
                <a:lnTo>
                  <a:pt x="13192" y="1829"/>
                </a:lnTo>
                <a:lnTo>
                  <a:pt x="14114" y="1829"/>
                </a:lnTo>
                <a:cubicBezTo>
                  <a:pt x="14287" y="1829"/>
                  <a:pt x="14431" y="1944"/>
                  <a:pt x="14431" y="2117"/>
                </a:cubicBezTo>
                <a:lnTo>
                  <a:pt x="14431" y="3615"/>
                </a:lnTo>
                <a:lnTo>
                  <a:pt x="606" y="3615"/>
                </a:lnTo>
                <a:lnTo>
                  <a:pt x="606" y="2117"/>
                </a:lnTo>
                <a:cubicBezTo>
                  <a:pt x="606" y="1944"/>
                  <a:pt x="721" y="1829"/>
                  <a:pt x="894" y="1829"/>
                </a:cubicBezTo>
                <a:lnTo>
                  <a:pt x="1787" y="1829"/>
                </a:lnTo>
                <a:lnTo>
                  <a:pt x="1787" y="2117"/>
                </a:lnTo>
                <a:cubicBezTo>
                  <a:pt x="1787" y="2607"/>
                  <a:pt x="2190" y="3010"/>
                  <a:pt x="2708" y="3010"/>
                </a:cubicBezTo>
                <a:cubicBezTo>
                  <a:pt x="3198" y="3010"/>
                  <a:pt x="3572" y="2607"/>
                  <a:pt x="3601" y="2117"/>
                </a:cubicBezTo>
                <a:lnTo>
                  <a:pt x="3601" y="1800"/>
                </a:lnTo>
                <a:lnTo>
                  <a:pt x="6625" y="1800"/>
                </a:lnTo>
                <a:lnTo>
                  <a:pt x="6625" y="2117"/>
                </a:lnTo>
                <a:cubicBezTo>
                  <a:pt x="6625" y="2607"/>
                  <a:pt x="7000" y="3010"/>
                  <a:pt x="7518" y="3010"/>
                </a:cubicBezTo>
                <a:cubicBezTo>
                  <a:pt x="8008" y="3010"/>
                  <a:pt x="8411" y="2607"/>
                  <a:pt x="8411" y="2117"/>
                </a:cubicBezTo>
                <a:lnTo>
                  <a:pt x="8411" y="1800"/>
                </a:lnTo>
                <a:close/>
                <a:moveTo>
                  <a:pt x="3889" y="5717"/>
                </a:moveTo>
                <a:lnTo>
                  <a:pt x="3889" y="6898"/>
                </a:lnTo>
                <a:lnTo>
                  <a:pt x="2708" y="6898"/>
                </a:lnTo>
                <a:lnTo>
                  <a:pt x="2708" y="5717"/>
                </a:lnTo>
                <a:close/>
                <a:moveTo>
                  <a:pt x="8123" y="5717"/>
                </a:moveTo>
                <a:lnTo>
                  <a:pt x="8123" y="6927"/>
                </a:lnTo>
                <a:lnTo>
                  <a:pt x="6913" y="6927"/>
                </a:lnTo>
                <a:lnTo>
                  <a:pt x="6913" y="5717"/>
                </a:lnTo>
                <a:close/>
                <a:moveTo>
                  <a:pt x="12328" y="5717"/>
                </a:moveTo>
                <a:lnTo>
                  <a:pt x="12328" y="6927"/>
                </a:lnTo>
                <a:lnTo>
                  <a:pt x="11119" y="6927"/>
                </a:lnTo>
                <a:lnTo>
                  <a:pt x="11119" y="5717"/>
                </a:lnTo>
                <a:close/>
                <a:moveTo>
                  <a:pt x="2420" y="5113"/>
                </a:moveTo>
                <a:cubicBezTo>
                  <a:pt x="2247" y="5113"/>
                  <a:pt x="2103" y="5257"/>
                  <a:pt x="2103" y="5429"/>
                </a:cubicBezTo>
                <a:lnTo>
                  <a:pt x="2103" y="7215"/>
                </a:lnTo>
                <a:cubicBezTo>
                  <a:pt x="2103" y="7388"/>
                  <a:pt x="2247" y="7503"/>
                  <a:pt x="2420" y="7532"/>
                </a:cubicBezTo>
                <a:lnTo>
                  <a:pt x="4206" y="7532"/>
                </a:lnTo>
                <a:cubicBezTo>
                  <a:pt x="4379" y="7532"/>
                  <a:pt x="4523" y="7388"/>
                  <a:pt x="4523" y="7215"/>
                </a:cubicBezTo>
                <a:lnTo>
                  <a:pt x="4523" y="5429"/>
                </a:lnTo>
                <a:cubicBezTo>
                  <a:pt x="4523" y="5257"/>
                  <a:pt x="4379" y="5113"/>
                  <a:pt x="4206" y="5113"/>
                </a:cubicBezTo>
                <a:close/>
                <a:moveTo>
                  <a:pt x="6625" y="5113"/>
                </a:moveTo>
                <a:cubicBezTo>
                  <a:pt x="6453" y="5113"/>
                  <a:pt x="6309" y="5257"/>
                  <a:pt x="6309" y="5429"/>
                </a:cubicBezTo>
                <a:lnTo>
                  <a:pt x="6309" y="7215"/>
                </a:lnTo>
                <a:cubicBezTo>
                  <a:pt x="6309" y="7388"/>
                  <a:pt x="6453" y="7532"/>
                  <a:pt x="6625" y="7532"/>
                </a:cubicBezTo>
                <a:lnTo>
                  <a:pt x="8411" y="7532"/>
                </a:lnTo>
                <a:cubicBezTo>
                  <a:pt x="8584" y="7532"/>
                  <a:pt x="8699" y="7388"/>
                  <a:pt x="8728" y="7215"/>
                </a:cubicBezTo>
                <a:lnTo>
                  <a:pt x="8728" y="5429"/>
                </a:lnTo>
                <a:cubicBezTo>
                  <a:pt x="8699" y="5257"/>
                  <a:pt x="8584" y="5113"/>
                  <a:pt x="8411" y="5113"/>
                </a:cubicBezTo>
                <a:close/>
                <a:moveTo>
                  <a:pt x="10831" y="5113"/>
                </a:moveTo>
                <a:cubicBezTo>
                  <a:pt x="10658" y="5113"/>
                  <a:pt x="10514" y="5257"/>
                  <a:pt x="10514" y="5429"/>
                </a:cubicBezTo>
                <a:lnTo>
                  <a:pt x="10514" y="7215"/>
                </a:lnTo>
                <a:cubicBezTo>
                  <a:pt x="10514" y="7388"/>
                  <a:pt x="10658" y="7532"/>
                  <a:pt x="10831" y="7532"/>
                </a:cubicBezTo>
                <a:lnTo>
                  <a:pt x="12616" y="7532"/>
                </a:lnTo>
                <a:cubicBezTo>
                  <a:pt x="12789" y="7532"/>
                  <a:pt x="12904" y="7388"/>
                  <a:pt x="12904" y="7215"/>
                </a:cubicBezTo>
                <a:lnTo>
                  <a:pt x="12904" y="5429"/>
                </a:lnTo>
                <a:cubicBezTo>
                  <a:pt x="12904" y="5257"/>
                  <a:pt x="12789" y="5113"/>
                  <a:pt x="12616" y="5113"/>
                </a:cubicBezTo>
                <a:close/>
                <a:moveTo>
                  <a:pt x="3889" y="8713"/>
                </a:moveTo>
                <a:lnTo>
                  <a:pt x="3889" y="9923"/>
                </a:lnTo>
                <a:lnTo>
                  <a:pt x="2708" y="9923"/>
                </a:lnTo>
                <a:lnTo>
                  <a:pt x="2708" y="8713"/>
                </a:lnTo>
                <a:close/>
                <a:moveTo>
                  <a:pt x="8094" y="8713"/>
                </a:moveTo>
                <a:lnTo>
                  <a:pt x="8094" y="9923"/>
                </a:lnTo>
                <a:lnTo>
                  <a:pt x="6885" y="9923"/>
                </a:lnTo>
                <a:lnTo>
                  <a:pt x="6885" y="8713"/>
                </a:lnTo>
                <a:close/>
                <a:moveTo>
                  <a:pt x="12300" y="8713"/>
                </a:moveTo>
                <a:lnTo>
                  <a:pt x="12300" y="9923"/>
                </a:lnTo>
                <a:lnTo>
                  <a:pt x="11090" y="9923"/>
                </a:lnTo>
                <a:lnTo>
                  <a:pt x="11090" y="8713"/>
                </a:lnTo>
                <a:close/>
                <a:moveTo>
                  <a:pt x="6597" y="8108"/>
                </a:moveTo>
                <a:cubicBezTo>
                  <a:pt x="6424" y="8108"/>
                  <a:pt x="6309" y="8252"/>
                  <a:pt x="6309" y="8396"/>
                </a:cubicBezTo>
                <a:lnTo>
                  <a:pt x="6309" y="10211"/>
                </a:lnTo>
                <a:cubicBezTo>
                  <a:pt x="6309" y="10383"/>
                  <a:pt x="6424" y="10499"/>
                  <a:pt x="6597" y="10499"/>
                </a:cubicBezTo>
                <a:lnTo>
                  <a:pt x="8411" y="10499"/>
                </a:lnTo>
                <a:cubicBezTo>
                  <a:pt x="8584" y="10499"/>
                  <a:pt x="8699" y="10383"/>
                  <a:pt x="8699" y="10211"/>
                </a:cubicBezTo>
                <a:lnTo>
                  <a:pt x="8699" y="8396"/>
                </a:lnTo>
                <a:cubicBezTo>
                  <a:pt x="8699" y="8252"/>
                  <a:pt x="8555" y="8108"/>
                  <a:pt x="8411" y="8108"/>
                </a:cubicBezTo>
                <a:close/>
                <a:moveTo>
                  <a:pt x="10802" y="8108"/>
                </a:moveTo>
                <a:cubicBezTo>
                  <a:pt x="10629" y="8108"/>
                  <a:pt x="10514" y="8252"/>
                  <a:pt x="10514" y="8396"/>
                </a:cubicBezTo>
                <a:lnTo>
                  <a:pt x="10514" y="10211"/>
                </a:lnTo>
                <a:cubicBezTo>
                  <a:pt x="10514" y="10383"/>
                  <a:pt x="10629" y="10499"/>
                  <a:pt x="10802" y="10499"/>
                </a:cubicBezTo>
                <a:lnTo>
                  <a:pt x="12616" y="10499"/>
                </a:lnTo>
                <a:cubicBezTo>
                  <a:pt x="12789" y="10499"/>
                  <a:pt x="12904" y="10383"/>
                  <a:pt x="12904" y="10211"/>
                </a:cubicBezTo>
                <a:lnTo>
                  <a:pt x="12904" y="8396"/>
                </a:lnTo>
                <a:cubicBezTo>
                  <a:pt x="12904" y="8252"/>
                  <a:pt x="12760" y="8108"/>
                  <a:pt x="12616" y="8108"/>
                </a:cubicBezTo>
                <a:close/>
                <a:moveTo>
                  <a:pt x="2420" y="8108"/>
                </a:moveTo>
                <a:cubicBezTo>
                  <a:pt x="2247" y="8108"/>
                  <a:pt x="2103" y="8252"/>
                  <a:pt x="2103" y="8425"/>
                </a:cubicBezTo>
                <a:lnTo>
                  <a:pt x="2103" y="10211"/>
                </a:lnTo>
                <a:cubicBezTo>
                  <a:pt x="2103" y="10383"/>
                  <a:pt x="2247" y="10527"/>
                  <a:pt x="2420" y="10527"/>
                </a:cubicBezTo>
                <a:lnTo>
                  <a:pt x="4206" y="10527"/>
                </a:lnTo>
                <a:lnTo>
                  <a:pt x="4206" y="10499"/>
                </a:lnTo>
                <a:cubicBezTo>
                  <a:pt x="4379" y="10499"/>
                  <a:pt x="4494" y="10383"/>
                  <a:pt x="4523" y="10211"/>
                </a:cubicBezTo>
                <a:lnTo>
                  <a:pt x="4523" y="8425"/>
                </a:lnTo>
                <a:cubicBezTo>
                  <a:pt x="4523" y="8252"/>
                  <a:pt x="4379" y="8108"/>
                  <a:pt x="4206" y="8108"/>
                </a:cubicBezTo>
                <a:close/>
                <a:moveTo>
                  <a:pt x="8123" y="11708"/>
                </a:moveTo>
                <a:lnTo>
                  <a:pt x="8123" y="12918"/>
                </a:lnTo>
                <a:lnTo>
                  <a:pt x="6913" y="12918"/>
                </a:lnTo>
                <a:lnTo>
                  <a:pt x="6913" y="11708"/>
                </a:lnTo>
                <a:close/>
                <a:moveTo>
                  <a:pt x="2391" y="11104"/>
                </a:moveTo>
                <a:cubicBezTo>
                  <a:pt x="2219" y="11104"/>
                  <a:pt x="2103" y="11248"/>
                  <a:pt x="2103" y="11420"/>
                </a:cubicBezTo>
                <a:lnTo>
                  <a:pt x="2103" y="11708"/>
                </a:lnTo>
                <a:lnTo>
                  <a:pt x="3889" y="11708"/>
                </a:lnTo>
                <a:lnTo>
                  <a:pt x="3889" y="12918"/>
                </a:lnTo>
                <a:lnTo>
                  <a:pt x="3284" y="12918"/>
                </a:lnTo>
                <a:lnTo>
                  <a:pt x="3284" y="13523"/>
                </a:lnTo>
                <a:lnTo>
                  <a:pt x="4206" y="13523"/>
                </a:lnTo>
                <a:cubicBezTo>
                  <a:pt x="4379" y="13494"/>
                  <a:pt x="4494" y="13379"/>
                  <a:pt x="4494" y="13206"/>
                </a:cubicBezTo>
                <a:lnTo>
                  <a:pt x="4494" y="11420"/>
                </a:lnTo>
                <a:cubicBezTo>
                  <a:pt x="4494" y="11248"/>
                  <a:pt x="4350" y="11104"/>
                  <a:pt x="4206" y="11104"/>
                </a:cubicBezTo>
                <a:close/>
                <a:moveTo>
                  <a:pt x="6597" y="11104"/>
                </a:moveTo>
                <a:cubicBezTo>
                  <a:pt x="6424" y="11104"/>
                  <a:pt x="6309" y="11248"/>
                  <a:pt x="6309" y="11420"/>
                </a:cubicBezTo>
                <a:lnTo>
                  <a:pt x="6309" y="13206"/>
                </a:lnTo>
                <a:cubicBezTo>
                  <a:pt x="6309" y="13379"/>
                  <a:pt x="6424" y="13523"/>
                  <a:pt x="6597" y="13523"/>
                </a:cubicBezTo>
                <a:lnTo>
                  <a:pt x="8411" y="13523"/>
                </a:lnTo>
                <a:cubicBezTo>
                  <a:pt x="8584" y="13494"/>
                  <a:pt x="8699" y="13379"/>
                  <a:pt x="8699" y="13206"/>
                </a:cubicBezTo>
                <a:lnTo>
                  <a:pt x="8699" y="11420"/>
                </a:lnTo>
                <a:cubicBezTo>
                  <a:pt x="8699" y="11248"/>
                  <a:pt x="8555" y="11104"/>
                  <a:pt x="8411" y="11104"/>
                </a:cubicBezTo>
                <a:close/>
                <a:moveTo>
                  <a:pt x="2103" y="12630"/>
                </a:moveTo>
                <a:cubicBezTo>
                  <a:pt x="2276" y="12630"/>
                  <a:pt x="2391" y="12745"/>
                  <a:pt x="2391" y="12918"/>
                </a:cubicBezTo>
                <a:lnTo>
                  <a:pt x="2391" y="13984"/>
                </a:lnTo>
                <a:lnTo>
                  <a:pt x="2391" y="13984"/>
                </a:lnTo>
                <a:lnTo>
                  <a:pt x="1038" y="12630"/>
                </a:lnTo>
                <a:close/>
                <a:moveTo>
                  <a:pt x="14431" y="4220"/>
                </a:moveTo>
                <a:lnTo>
                  <a:pt x="14431" y="10207"/>
                </a:lnTo>
                <a:lnTo>
                  <a:pt x="14431" y="10207"/>
                </a:lnTo>
                <a:cubicBezTo>
                  <a:pt x="13405" y="10265"/>
                  <a:pt x="12375" y="10683"/>
                  <a:pt x="11522" y="11536"/>
                </a:cubicBezTo>
                <a:cubicBezTo>
                  <a:pt x="10682" y="12375"/>
                  <a:pt x="10271" y="13396"/>
                  <a:pt x="10212" y="14416"/>
                </a:cubicBezTo>
                <a:lnTo>
                  <a:pt x="2996" y="14416"/>
                </a:lnTo>
                <a:lnTo>
                  <a:pt x="2996" y="12918"/>
                </a:lnTo>
                <a:cubicBezTo>
                  <a:pt x="2996" y="12428"/>
                  <a:pt x="2593" y="12025"/>
                  <a:pt x="2103" y="12025"/>
                </a:cubicBezTo>
                <a:lnTo>
                  <a:pt x="606" y="12025"/>
                </a:lnTo>
                <a:lnTo>
                  <a:pt x="606" y="4220"/>
                </a:lnTo>
                <a:close/>
                <a:moveTo>
                  <a:pt x="606" y="13040"/>
                </a:moveTo>
                <a:lnTo>
                  <a:pt x="2478" y="14934"/>
                </a:lnTo>
                <a:cubicBezTo>
                  <a:pt x="2536" y="14992"/>
                  <a:pt x="2622" y="15021"/>
                  <a:pt x="2708" y="15021"/>
                </a:cubicBezTo>
                <a:lnTo>
                  <a:pt x="10219" y="15021"/>
                </a:lnTo>
                <a:cubicBezTo>
                  <a:pt x="10235" y="15224"/>
                  <a:pt x="10264" y="15426"/>
                  <a:pt x="10307" y="15626"/>
                </a:cubicBezTo>
                <a:lnTo>
                  <a:pt x="894" y="15626"/>
                </a:lnTo>
                <a:cubicBezTo>
                  <a:pt x="721" y="15626"/>
                  <a:pt x="606" y="15482"/>
                  <a:pt x="606" y="15309"/>
                </a:cubicBezTo>
                <a:lnTo>
                  <a:pt x="606" y="13040"/>
                </a:lnTo>
                <a:close/>
                <a:moveTo>
                  <a:pt x="16332" y="12745"/>
                </a:moveTo>
                <a:lnTo>
                  <a:pt x="16678" y="13120"/>
                </a:lnTo>
                <a:lnTo>
                  <a:pt x="15295" y="14502"/>
                </a:lnTo>
                <a:cubicBezTo>
                  <a:pt x="15180" y="14617"/>
                  <a:pt x="15180" y="14819"/>
                  <a:pt x="15295" y="14934"/>
                </a:cubicBezTo>
                <a:lnTo>
                  <a:pt x="16678" y="16346"/>
                </a:lnTo>
                <a:lnTo>
                  <a:pt x="16332" y="16691"/>
                </a:lnTo>
                <a:lnTo>
                  <a:pt x="14921" y="15309"/>
                </a:lnTo>
                <a:cubicBezTo>
                  <a:pt x="14863" y="15251"/>
                  <a:pt x="14805" y="15222"/>
                  <a:pt x="14719" y="15222"/>
                </a:cubicBezTo>
                <a:cubicBezTo>
                  <a:pt x="14704" y="15215"/>
                  <a:pt x="14686" y="15211"/>
                  <a:pt x="14668" y="15211"/>
                </a:cubicBezTo>
                <a:cubicBezTo>
                  <a:pt x="14617" y="15211"/>
                  <a:pt x="14560" y="15238"/>
                  <a:pt x="14517" y="15280"/>
                </a:cubicBezTo>
                <a:lnTo>
                  <a:pt x="13135" y="16662"/>
                </a:lnTo>
                <a:lnTo>
                  <a:pt x="12789" y="16288"/>
                </a:lnTo>
                <a:lnTo>
                  <a:pt x="14172" y="14905"/>
                </a:lnTo>
                <a:cubicBezTo>
                  <a:pt x="14287" y="14790"/>
                  <a:pt x="14287" y="14589"/>
                  <a:pt x="14172" y="14473"/>
                </a:cubicBezTo>
                <a:lnTo>
                  <a:pt x="12789" y="13091"/>
                </a:lnTo>
                <a:lnTo>
                  <a:pt x="13135" y="12745"/>
                </a:lnTo>
                <a:lnTo>
                  <a:pt x="14517" y="14128"/>
                </a:lnTo>
                <a:cubicBezTo>
                  <a:pt x="14575" y="14185"/>
                  <a:pt x="14647" y="14214"/>
                  <a:pt x="14723" y="14214"/>
                </a:cubicBezTo>
                <a:cubicBezTo>
                  <a:pt x="14798" y="14214"/>
                  <a:pt x="14877" y="14185"/>
                  <a:pt x="14949" y="14128"/>
                </a:cubicBezTo>
                <a:lnTo>
                  <a:pt x="16332" y="12745"/>
                </a:lnTo>
                <a:close/>
                <a:moveTo>
                  <a:pt x="13120" y="12025"/>
                </a:moveTo>
                <a:cubicBezTo>
                  <a:pt x="13041" y="12025"/>
                  <a:pt x="12962" y="12054"/>
                  <a:pt x="12904" y="12112"/>
                </a:cubicBezTo>
                <a:lnTo>
                  <a:pt x="12098" y="12889"/>
                </a:lnTo>
                <a:cubicBezTo>
                  <a:pt x="11983" y="13033"/>
                  <a:pt x="11983" y="13206"/>
                  <a:pt x="12098" y="13321"/>
                </a:cubicBezTo>
                <a:lnTo>
                  <a:pt x="13509" y="14733"/>
                </a:lnTo>
                <a:lnTo>
                  <a:pt x="12098" y="16086"/>
                </a:lnTo>
                <a:cubicBezTo>
                  <a:pt x="11983" y="16202"/>
                  <a:pt x="11983" y="16403"/>
                  <a:pt x="12098" y="16518"/>
                </a:cubicBezTo>
                <a:lnTo>
                  <a:pt x="12904" y="17325"/>
                </a:lnTo>
                <a:cubicBezTo>
                  <a:pt x="12962" y="17382"/>
                  <a:pt x="13041" y="17411"/>
                  <a:pt x="13120" y="17411"/>
                </a:cubicBezTo>
                <a:cubicBezTo>
                  <a:pt x="13200" y="17411"/>
                  <a:pt x="13279" y="17382"/>
                  <a:pt x="13336" y="17325"/>
                </a:cubicBezTo>
                <a:lnTo>
                  <a:pt x="14719" y="15942"/>
                </a:lnTo>
                <a:lnTo>
                  <a:pt x="16102" y="17325"/>
                </a:lnTo>
                <a:cubicBezTo>
                  <a:pt x="16159" y="17382"/>
                  <a:pt x="16246" y="17411"/>
                  <a:pt x="16332" y="17411"/>
                </a:cubicBezTo>
                <a:cubicBezTo>
                  <a:pt x="16390" y="17411"/>
                  <a:pt x="16476" y="17382"/>
                  <a:pt x="16534" y="17325"/>
                </a:cubicBezTo>
                <a:lnTo>
                  <a:pt x="17340" y="16518"/>
                </a:lnTo>
                <a:cubicBezTo>
                  <a:pt x="17455" y="16403"/>
                  <a:pt x="17455" y="16230"/>
                  <a:pt x="17340" y="16115"/>
                </a:cubicBezTo>
                <a:lnTo>
                  <a:pt x="15957" y="14733"/>
                </a:lnTo>
                <a:lnTo>
                  <a:pt x="17340" y="13321"/>
                </a:lnTo>
                <a:cubicBezTo>
                  <a:pt x="17455" y="13206"/>
                  <a:pt x="17455" y="13033"/>
                  <a:pt x="17340" y="12889"/>
                </a:cubicBezTo>
                <a:lnTo>
                  <a:pt x="16534" y="12112"/>
                </a:lnTo>
                <a:cubicBezTo>
                  <a:pt x="16476" y="12054"/>
                  <a:pt x="16397" y="12025"/>
                  <a:pt x="16318" y="12025"/>
                </a:cubicBezTo>
                <a:cubicBezTo>
                  <a:pt x="16238" y="12025"/>
                  <a:pt x="16159" y="12054"/>
                  <a:pt x="16102" y="12112"/>
                </a:cubicBezTo>
                <a:lnTo>
                  <a:pt x="14719" y="13494"/>
                </a:lnTo>
                <a:lnTo>
                  <a:pt x="13336" y="12112"/>
                </a:lnTo>
                <a:cubicBezTo>
                  <a:pt x="13279" y="12054"/>
                  <a:pt x="13200" y="12025"/>
                  <a:pt x="13120" y="12025"/>
                </a:cubicBezTo>
                <a:close/>
                <a:moveTo>
                  <a:pt x="14719" y="10816"/>
                </a:moveTo>
                <a:cubicBezTo>
                  <a:pt x="16879" y="10816"/>
                  <a:pt x="18636" y="12572"/>
                  <a:pt x="18636" y="14733"/>
                </a:cubicBezTo>
                <a:cubicBezTo>
                  <a:pt x="18617" y="17069"/>
                  <a:pt x="16688" y="18629"/>
                  <a:pt x="14684" y="18629"/>
                </a:cubicBezTo>
                <a:cubicBezTo>
                  <a:pt x="13724" y="18629"/>
                  <a:pt x="12747" y="18271"/>
                  <a:pt x="11954" y="17469"/>
                </a:cubicBezTo>
                <a:cubicBezTo>
                  <a:pt x="9506" y="15021"/>
                  <a:pt x="11234" y="10816"/>
                  <a:pt x="14719" y="10816"/>
                </a:cubicBezTo>
                <a:close/>
                <a:moveTo>
                  <a:pt x="2694" y="0"/>
                </a:moveTo>
                <a:cubicBezTo>
                  <a:pt x="2240" y="0"/>
                  <a:pt x="1787" y="303"/>
                  <a:pt x="1787" y="907"/>
                </a:cubicBezTo>
                <a:lnTo>
                  <a:pt x="1787" y="1224"/>
                </a:lnTo>
                <a:lnTo>
                  <a:pt x="894" y="1224"/>
                </a:lnTo>
                <a:cubicBezTo>
                  <a:pt x="404" y="1224"/>
                  <a:pt x="1" y="1628"/>
                  <a:pt x="1" y="2117"/>
                </a:cubicBezTo>
                <a:lnTo>
                  <a:pt x="1" y="12313"/>
                </a:lnTo>
                <a:lnTo>
                  <a:pt x="1" y="15309"/>
                </a:lnTo>
                <a:cubicBezTo>
                  <a:pt x="1" y="15827"/>
                  <a:pt x="404" y="16230"/>
                  <a:pt x="894" y="16230"/>
                </a:cubicBezTo>
                <a:lnTo>
                  <a:pt x="10480" y="16230"/>
                </a:lnTo>
                <a:cubicBezTo>
                  <a:pt x="11081" y="17900"/>
                  <a:pt x="12629" y="19226"/>
                  <a:pt x="14719" y="19226"/>
                </a:cubicBezTo>
                <a:cubicBezTo>
                  <a:pt x="17196" y="19226"/>
                  <a:pt x="19212" y="17210"/>
                  <a:pt x="19212" y="14733"/>
                </a:cubicBezTo>
                <a:cubicBezTo>
                  <a:pt x="19212" y="12133"/>
                  <a:pt x="17201" y="10371"/>
                  <a:pt x="15007" y="10212"/>
                </a:cubicBezTo>
                <a:lnTo>
                  <a:pt x="15007" y="10212"/>
                </a:lnTo>
                <a:lnTo>
                  <a:pt x="15007" y="2117"/>
                </a:lnTo>
                <a:cubicBezTo>
                  <a:pt x="15007" y="1628"/>
                  <a:pt x="14604" y="1224"/>
                  <a:pt x="14114" y="1224"/>
                </a:cubicBezTo>
                <a:lnTo>
                  <a:pt x="13192" y="1224"/>
                </a:lnTo>
                <a:lnTo>
                  <a:pt x="13192" y="907"/>
                </a:lnTo>
                <a:cubicBezTo>
                  <a:pt x="13149" y="360"/>
                  <a:pt x="12724" y="87"/>
                  <a:pt x="12300" y="87"/>
                </a:cubicBezTo>
                <a:cubicBezTo>
                  <a:pt x="11875" y="87"/>
                  <a:pt x="11450" y="360"/>
                  <a:pt x="11407" y="907"/>
                </a:cubicBezTo>
                <a:lnTo>
                  <a:pt x="11407" y="1195"/>
                </a:lnTo>
                <a:lnTo>
                  <a:pt x="8411" y="1195"/>
                </a:lnTo>
                <a:lnTo>
                  <a:pt x="8411" y="907"/>
                </a:lnTo>
                <a:cubicBezTo>
                  <a:pt x="8411" y="303"/>
                  <a:pt x="7965" y="0"/>
                  <a:pt x="7518" y="0"/>
                </a:cubicBezTo>
                <a:cubicBezTo>
                  <a:pt x="7072" y="0"/>
                  <a:pt x="6625" y="303"/>
                  <a:pt x="6625" y="907"/>
                </a:cubicBezTo>
                <a:lnTo>
                  <a:pt x="6625" y="1195"/>
                </a:lnTo>
                <a:lnTo>
                  <a:pt x="3601" y="1195"/>
                </a:lnTo>
                <a:lnTo>
                  <a:pt x="3601" y="907"/>
                </a:lnTo>
                <a:cubicBezTo>
                  <a:pt x="3601" y="303"/>
                  <a:pt x="3148" y="0"/>
                  <a:pt x="269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0694B233-C2FB-492D-91F2-5D79E0B8522B}"/>
              </a:ext>
            </a:extLst>
          </p:cNvPr>
          <p:cNvSpPr txBox="1"/>
          <p:nvPr/>
        </p:nvSpPr>
        <p:spPr>
          <a:xfrm>
            <a:off x="1685925" y="291952"/>
            <a:ext cx="541496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000" dirty="0">
                <a:solidFill>
                  <a:schemeClr val="bg1"/>
                </a:solidFill>
              </a:rPr>
              <a:t>Calendrier par mois</a:t>
            </a:r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2F9790EB-5290-42D4-B2C7-2182111CA78A}"/>
              </a:ext>
            </a:extLst>
          </p:cNvPr>
          <p:cNvCxnSpPr/>
          <p:nvPr/>
        </p:nvCxnSpPr>
        <p:spPr>
          <a:xfrm>
            <a:off x="713225" y="923800"/>
            <a:ext cx="779859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Image 5">
            <a:extLst>
              <a:ext uri="{FF2B5EF4-FFF2-40B4-BE49-F238E27FC236}">
                <a16:creationId xmlns:a16="http://schemas.microsoft.com/office/drawing/2014/main" id="{31ECF565-2563-41B9-B833-FD881EA9B2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225" y="1152400"/>
            <a:ext cx="7779638" cy="357150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4824805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65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6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58B14F55-54E9-41F3-BABC-336C5606F6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9991" y="1733607"/>
            <a:ext cx="1292464" cy="1292464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5DF71D72-F5AA-4803-93A7-E7B83B66B02E}"/>
              </a:ext>
            </a:extLst>
          </p:cNvPr>
          <p:cNvSpPr txBox="1"/>
          <p:nvPr/>
        </p:nvSpPr>
        <p:spPr>
          <a:xfrm>
            <a:off x="994141" y="3026071"/>
            <a:ext cx="16241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>
                <a:solidFill>
                  <a:schemeClr val="bg1"/>
                </a:solidFill>
              </a:rPr>
              <a:t>Présentation</a:t>
            </a:r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690B66AB-B086-4F14-948F-7FB6E45DA499}"/>
              </a:ext>
            </a:extLst>
          </p:cNvPr>
          <p:cNvCxnSpPr/>
          <p:nvPr/>
        </p:nvCxnSpPr>
        <p:spPr>
          <a:xfrm>
            <a:off x="713225" y="1152400"/>
            <a:ext cx="779859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69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6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JANUARY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586" name="Google Shape;586;p69"/>
          <p:cNvSpPr txBox="1"/>
          <p:nvPr/>
        </p:nvSpPr>
        <p:spPr>
          <a:xfrm>
            <a:off x="713225" y="1152400"/>
            <a:ext cx="1023900" cy="9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01</a:t>
            </a:r>
            <a:endParaRPr sz="6000" b="1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87" name="Google Shape;587;p69"/>
          <p:cNvSpPr txBox="1"/>
          <p:nvPr/>
        </p:nvSpPr>
        <p:spPr>
          <a:xfrm>
            <a:off x="713225" y="2063800"/>
            <a:ext cx="1565100" cy="128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Mercury is the closest planet to the Sun and the smallest in the Solar System</a:t>
            </a:r>
            <a:endParaRPr sz="1600">
              <a:solidFill>
                <a:schemeClr val="dk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588" name="Google Shape;588;p69"/>
          <p:cNvSpPr/>
          <p:nvPr/>
        </p:nvSpPr>
        <p:spPr>
          <a:xfrm>
            <a:off x="1562787" y="3562764"/>
            <a:ext cx="464522" cy="464837"/>
          </a:xfrm>
          <a:custGeom>
            <a:avLst/>
            <a:gdLst/>
            <a:ahLst/>
            <a:cxnLst/>
            <a:rect l="l" t="t" r="r" b="b"/>
            <a:pathLst>
              <a:path w="19213" h="19226" extrusionOk="0">
                <a:moveTo>
                  <a:pt x="2708" y="591"/>
                </a:moveTo>
                <a:cubicBezTo>
                  <a:pt x="2881" y="591"/>
                  <a:pt x="3025" y="735"/>
                  <a:pt x="2996" y="907"/>
                </a:cubicBezTo>
                <a:lnTo>
                  <a:pt x="2996" y="2117"/>
                </a:lnTo>
                <a:cubicBezTo>
                  <a:pt x="2982" y="2290"/>
                  <a:pt x="2845" y="2376"/>
                  <a:pt x="2705" y="2376"/>
                </a:cubicBezTo>
                <a:cubicBezTo>
                  <a:pt x="2564" y="2376"/>
                  <a:pt x="2420" y="2290"/>
                  <a:pt x="2391" y="2117"/>
                </a:cubicBezTo>
                <a:lnTo>
                  <a:pt x="2391" y="907"/>
                </a:lnTo>
                <a:cubicBezTo>
                  <a:pt x="2391" y="735"/>
                  <a:pt x="2535" y="591"/>
                  <a:pt x="2708" y="591"/>
                </a:cubicBezTo>
                <a:close/>
                <a:moveTo>
                  <a:pt x="7518" y="591"/>
                </a:moveTo>
                <a:cubicBezTo>
                  <a:pt x="7691" y="591"/>
                  <a:pt x="7806" y="735"/>
                  <a:pt x="7806" y="907"/>
                </a:cubicBezTo>
                <a:lnTo>
                  <a:pt x="7806" y="2117"/>
                </a:lnTo>
                <a:cubicBezTo>
                  <a:pt x="7806" y="2290"/>
                  <a:pt x="7662" y="2405"/>
                  <a:pt x="7518" y="2405"/>
                </a:cubicBezTo>
                <a:cubicBezTo>
                  <a:pt x="7345" y="2405"/>
                  <a:pt x="7201" y="2290"/>
                  <a:pt x="7201" y="2117"/>
                </a:cubicBezTo>
                <a:lnTo>
                  <a:pt x="7201" y="907"/>
                </a:lnTo>
                <a:cubicBezTo>
                  <a:pt x="7201" y="735"/>
                  <a:pt x="7345" y="591"/>
                  <a:pt x="7518" y="591"/>
                </a:cubicBezTo>
                <a:close/>
                <a:moveTo>
                  <a:pt x="12299" y="591"/>
                </a:moveTo>
                <a:cubicBezTo>
                  <a:pt x="12472" y="591"/>
                  <a:pt x="12616" y="735"/>
                  <a:pt x="12616" y="907"/>
                </a:cubicBezTo>
                <a:lnTo>
                  <a:pt x="12616" y="2117"/>
                </a:lnTo>
                <a:cubicBezTo>
                  <a:pt x="12616" y="2290"/>
                  <a:pt x="12472" y="2405"/>
                  <a:pt x="12299" y="2405"/>
                </a:cubicBezTo>
                <a:cubicBezTo>
                  <a:pt x="12155" y="2405"/>
                  <a:pt x="12011" y="2290"/>
                  <a:pt x="12011" y="2117"/>
                </a:cubicBezTo>
                <a:lnTo>
                  <a:pt x="12011" y="907"/>
                </a:lnTo>
                <a:cubicBezTo>
                  <a:pt x="12011" y="735"/>
                  <a:pt x="12155" y="591"/>
                  <a:pt x="12299" y="591"/>
                </a:cubicBezTo>
                <a:close/>
                <a:moveTo>
                  <a:pt x="11407" y="1800"/>
                </a:moveTo>
                <a:lnTo>
                  <a:pt x="11407" y="2117"/>
                </a:lnTo>
                <a:cubicBezTo>
                  <a:pt x="11407" y="2607"/>
                  <a:pt x="11810" y="3010"/>
                  <a:pt x="12299" y="3010"/>
                </a:cubicBezTo>
                <a:cubicBezTo>
                  <a:pt x="12789" y="3010"/>
                  <a:pt x="13192" y="2607"/>
                  <a:pt x="13221" y="2117"/>
                </a:cubicBezTo>
                <a:lnTo>
                  <a:pt x="13221" y="1829"/>
                </a:lnTo>
                <a:lnTo>
                  <a:pt x="14114" y="1829"/>
                </a:lnTo>
                <a:cubicBezTo>
                  <a:pt x="14287" y="1829"/>
                  <a:pt x="14402" y="1944"/>
                  <a:pt x="14402" y="2117"/>
                </a:cubicBezTo>
                <a:lnTo>
                  <a:pt x="14402" y="3615"/>
                </a:lnTo>
                <a:lnTo>
                  <a:pt x="606" y="3615"/>
                </a:lnTo>
                <a:lnTo>
                  <a:pt x="606" y="2117"/>
                </a:lnTo>
                <a:cubicBezTo>
                  <a:pt x="606" y="1944"/>
                  <a:pt x="750" y="1829"/>
                  <a:pt x="894" y="1829"/>
                </a:cubicBezTo>
                <a:lnTo>
                  <a:pt x="1787" y="1829"/>
                </a:lnTo>
                <a:lnTo>
                  <a:pt x="1787" y="2117"/>
                </a:lnTo>
                <a:cubicBezTo>
                  <a:pt x="1787" y="2607"/>
                  <a:pt x="2219" y="3010"/>
                  <a:pt x="2708" y="3010"/>
                </a:cubicBezTo>
                <a:cubicBezTo>
                  <a:pt x="3198" y="2981"/>
                  <a:pt x="3572" y="2607"/>
                  <a:pt x="3601" y="2117"/>
                </a:cubicBezTo>
                <a:lnTo>
                  <a:pt x="3601" y="1800"/>
                </a:lnTo>
                <a:lnTo>
                  <a:pt x="6597" y="1800"/>
                </a:lnTo>
                <a:lnTo>
                  <a:pt x="6597" y="2117"/>
                </a:lnTo>
                <a:cubicBezTo>
                  <a:pt x="6597" y="2607"/>
                  <a:pt x="7000" y="3010"/>
                  <a:pt x="7518" y="3010"/>
                </a:cubicBezTo>
                <a:cubicBezTo>
                  <a:pt x="8008" y="3010"/>
                  <a:pt x="8411" y="2607"/>
                  <a:pt x="8411" y="2117"/>
                </a:cubicBezTo>
                <a:lnTo>
                  <a:pt x="8411" y="1800"/>
                </a:lnTo>
                <a:close/>
                <a:moveTo>
                  <a:pt x="3918" y="5717"/>
                </a:moveTo>
                <a:lnTo>
                  <a:pt x="3918" y="6927"/>
                </a:lnTo>
                <a:lnTo>
                  <a:pt x="2708" y="6927"/>
                </a:lnTo>
                <a:lnTo>
                  <a:pt x="2708" y="5717"/>
                </a:lnTo>
                <a:close/>
                <a:moveTo>
                  <a:pt x="8094" y="5717"/>
                </a:moveTo>
                <a:lnTo>
                  <a:pt x="8094" y="6927"/>
                </a:lnTo>
                <a:lnTo>
                  <a:pt x="6913" y="6927"/>
                </a:lnTo>
                <a:lnTo>
                  <a:pt x="6913" y="5717"/>
                </a:lnTo>
                <a:close/>
                <a:moveTo>
                  <a:pt x="12299" y="5717"/>
                </a:moveTo>
                <a:lnTo>
                  <a:pt x="12299" y="6927"/>
                </a:lnTo>
                <a:lnTo>
                  <a:pt x="11119" y="6927"/>
                </a:lnTo>
                <a:lnTo>
                  <a:pt x="11119" y="5717"/>
                </a:lnTo>
                <a:close/>
                <a:moveTo>
                  <a:pt x="2420" y="5113"/>
                </a:moveTo>
                <a:cubicBezTo>
                  <a:pt x="2247" y="5113"/>
                  <a:pt x="2103" y="5257"/>
                  <a:pt x="2103" y="5429"/>
                </a:cubicBezTo>
                <a:lnTo>
                  <a:pt x="2103" y="7215"/>
                </a:lnTo>
                <a:cubicBezTo>
                  <a:pt x="2103" y="7388"/>
                  <a:pt x="2247" y="7503"/>
                  <a:pt x="2420" y="7532"/>
                </a:cubicBezTo>
                <a:lnTo>
                  <a:pt x="4206" y="7532"/>
                </a:lnTo>
                <a:cubicBezTo>
                  <a:pt x="4379" y="7532"/>
                  <a:pt x="4494" y="7388"/>
                  <a:pt x="4494" y="7215"/>
                </a:cubicBezTo>
                <a:lnTo>
                  <a:pt x="4494" y="5429"/>
                </a:lnTo>
                <a:cubicBezTo>
                  <a:pt x="4494" y="5257"/>
                  <a:pt x="4379" y="5113"/>
                  <a:pt x="4206" y="5113"/>
                </a:cubicBezTo>
                <a:close/>
                <a:moveTo>
                  <a:pt x="6597" y="5113"/>
                </a:moveTo>
                <a:cubicBezTo>
                  <a:pt x="6453" y="5113"/>
                  <a:pt x="6309" y="5257"/>
                  <a:pt x="6309" y="5429"/>
                </a:cubicBezTo>
                <a:lnTo>
                  <a:pt x="6309" y="7215"/>
                </a:lnTo>
                <a:cubicBezTo>
                  <a:pt x="6309" y="7388"/>
                  <a:pt x="6453" y="7532"/>
                  <a:pt x="6597" y="7532"/>
                </a:cubicBezTo>
                <a:lnTo>
                  <a:pt x="8411" y="7532"/>
                </a:lnTo>
                <a:cubicBezTo>
                  <a:pt x="8584" y="7532"/>
                  <a:pt x="8699" y="7388"/>
                  <a:pt x="8699" y="7215"/>
                </a:cubicBezTo>
                <a:lnTo>
                  <a:pt x="8699" y="5429"/>
                </a:lnTo>
                <a:cubicBezTo>
                  <a:pt x="8699" y="5257"/>
                  <a:pt x="8584" y="5113"/>
                  <a:pt x="8411" y="5113"/>
                </a:cubicBezTo>
                <a:close/>
                <a:moveTo>
                  <a:pt x="10802" y="5113"/>
                </a:moveTo>
                <a:cubicBezTo>
                  <a:pt x="10658" y="5113"/>
                  <a:pt x="10514" y="5257"/>
                  <a:pt x="10514" y="5429"/>
                </a:cubicBezTo>
                <a:lnTo>
                  <a:pt x="10514" y="7215"/>
                </a:lnTo>
                <a:cubicBezTo>
                  <a:pt x="10514" y="7388"/>
                  <a:pt x="10658" y="7532"/>
                  <a:pt x="10802" y="7532"/>
                </a:cubicBezTo>
                <a:lnTo>
                  <a:pt x="12616" y="7532"/>
                </a:lnTo>
                <a:cubicBezTo>
                  <a:pt x="12789" y="7532"/>
                  <a:pt x="12904" y="7388"/>
                  <a:pt x="12904" y="7215"/>
                </a:cubicBezTo>
                <a:lnTo>
                  <a:pt x="12904" y="5429"/>
                </a:lnTo>
                <a:cubicBezTo>
                  <a:pt x="12904" y="5257"/>
                  <a:pt x="12789" y="5113"/>
                  <a:pt x="12616" y="5113"/>
                </a:cubicBezTo>
                <a:close/>
                <a:moveTo>
                  <a:pt x="3889" y="8713"/>
                </a:moveTo>
                <a:lnTo>
                  <a:pt x="3889" y="9923"/>
                </a:lnTo>
                <a:lnTo>
                  <a:pt x="2708" y="9923"/>
                </a:lnTo>
                <a:lnTo>
                  <a:pt x="2708" y="8713"/>
                </a:lnTo>
                <a:close/>
                <a:moveTo>
                  <a:pt x="8094" y="8713"/>
                </a:moveTo>
                <a:lnTo>
                  <a:pt x="8094" y="9923"/>
                </a:lnTo>
                <a:lnTo>
                  <a:pt x="6913" y="9923"/>
                </a:lnTo>
                <a:lnTo>
                  <a:pt x="6913" y="8713"/>
                </a:lnTo>
                <a:close/>
                <a:moveTo>
                  <a:pt x="12299" y="8713"/>
                </a:moveTo>
                <a:lnTo>
                  <a:pt x="12299" y="9923"/>
                </a:lnTo>
                <a:lnTo>
                  <a:pt x="11119" y="9923"/>
                </a:lnTo>
                <a:lnTo>
                  <a:pt x="11119" y="8713"/>
                </a:lnTo>
                <a:close/>
                <a:moveTo>
                  <a:pt x="2391" y="8108"/>
                </a:moveTo>
                <a:cubicBezTo>
                  <a:pt x="2247" y="8108"/>
                  <a:pt x="2103" y="8252"/>
                  <a:pt x="2103" y="8425"/>
                </a:cubicBezTo>
                <a:lnTo>
                  <a:pt x="2103" y="10211"/>
                </a:lnTo>
                <a:cubicBezTo>
                  <a:pt x="2103" y="10383"/>
                  <a:pt x="2247" y="10527"/>
                  <a:pt x="2391" y="10527"/>
                </a:cubicBezTo>
                <a:lnTo>
                  <a:pt x="4206" y="10527"/>
                </a:lnTo>
                <a:lnTo>
                  <a:pt x="4206" y="10499"/>
                </a:lnTo>
                <a:cubicBezTo>
                  <a:pt x="4379" y="10499"/>
                  <a:pt x="4494" y="10383"/>
                  <a:pt x="4494" y="10211"/>
                </a:cubicBezTo>
                <a:lnTo>
                  <a:pt x="4494" y="8425"/>
                </a:lnTo>
                <a:cubicBezTo>
                  <a:pt x="4494" y="8252"/>
                  <a:pt x="4379" y="8108"/>
                  <a:pt x="4206" y="8108"/>
                </a:cubicBezTo>
                <a:close/>
                <a:moveTo>
                  <a:pt x="6597" y="8108"/>
                </a:moveTo>
                <a:cubicBezTo>
                  <a:pt x="6453" y="8108"/>
                  <a:pt x="6309" y="8252"/>
                  <a:pt x="6309" y="8425"/>
                </a:cubicBezTo>
                <a:lnTo>
                  <a:pt x="6309" y="10211"/>
                </a:lnTo>
                <a:cubicBezTo>
                  <a:pt x="6309" y="10383"/>
                  <a:pt x="6453" y="10527"/>
                  <a:pt x="6597" y="10527"/>
                </a:cubicBezTo>
                <a:lnTo>
                  <a:pt x="8411" y="10527"/>
                </a:lnTo>
                <a:lnTo>
                  <a:pt x="8411" y="10499"/>
                </a:lnTo>
                <a:cubicBezTo>
                  <a:pt x="8584" y="10499"/>
                  <a:pt x="8699" y="10383"/>
                  <a:pt x="8699" y="10211"/>
                </a:cubicBezTo>
                <a:lnTo>
                  <a:pt x="8699" y="8425"/>
                </a:lnTo>
                <a:cubicBezTo>
                  <a:pt x="8699" y="8252"/>
                  <a:pt x="8584" y="8108"/>
                  <a:pt x="8411" y="8108"/>
                </a:cubicBezTo>
                <a:close/>
                <a:moveTo>
                  <a:pt x="10802" y="8108"/>
                </a:moveTo>
                <a:cubicBezTo>
                  <a:pt x="10658" y="8108"/>
                  <a:pt x="10514" y="8252"/>
                  <a:pt x="10514" y="8425"/>
                </a:cubicBezTo>
                <a:lnTo>
                  <a:pt x="10514" y="10211"/>
                </a:lnTo>
                <a:cubicBezTo>
                  <a:pt x="10514" y="10383"/>
                  <a:pt x="10658" y="10527"/>
                  <a:pt x="10802" y="10527"/>
                </a:cubicBezTo>
                <a:lnTo>
                  <a:pt x="12616" y="10527"/>
                </a:lnTo>
                <a:lnTo>
                  <a:pt x="12616" y="10499"/>
                </a:lnTo>
                <a:cubicBezTo>
                  <a:pt x="12789" y="10499"/>
                  <a:pt x="12904" y="10383"/>
                  <a:pt x="12904" y="10211"/>
                </a:cubicBezTo>
                <a:lnTo>
                  <a:pt x="12904" y="8425"/>
                </a:lnTo>
                <a:cubicBezTo>
                  <a:pt x="12904" y="8252"/>
                  <a:pt x="12789" y="8108"/>
                  <a:pt x="12616" y="8108"/>
                </a:cubicBezTo>
                <a:close/>
                <a:moveTo>
                  <a:pt x="8123" y="11708"/>
                </a:moveTo>
                <a:lnTo>
                  <a:pt x="8123" y="12918"/>
                </a:lnTo>
                <a:lnTo>
                  <a:pt x="6913" y="12918"/>
                </a:lnTo>
                <a:lnTo>
                  <a:pt x="6913" y="11708"/>
                </a:lnTo>
                <a:close/>
                <a:moveTo>
                  <a:pt x="2391" y="11104"/>
                </a:moveTo>
                <a:cubicBezTo>
                  <a:pt x="2247" y="11104"/>
                  <a:pt x="2103" y="11248"/>
                  <a:pt x="2103" y="11420"/>
                </a:cubicBezTo>
                <a:lnTo>
                  <a:pt x="2103" y="11708"/>
                </a:lnTo>
                <a:lnTo>
                  <a:pt x="3889" y="11708"/>
                </a:lnTo>
                <a:lnTo>
                  <a:pt x="3889" y="12918"/>
                </a:lnTo>
                <a:lnTo>
                  <a:pt x="3313" y="12918"/>
                </a:lnTo>
                <a:lnTo>
                  <a:pt x="3313" y="13523"/>
                </a:lnTo>
                <a:lnTo>
                  <a:pt x="4206" y="13523"/>
                </a:lnTo>
                <a:cubicBezTo>
                  <a:pt x="4379" y="13523"/>
                  <a:pt x="4494" y="13379"/>
                  <a:pt x="4494" y="13206"/>
                </a:cubicBezTo>
                <a:lnTo>
                  <a:pt x="4494" y="11420"/>
                </a:lnTo>
                <a:cubicBezTo>
                  <a:pt x="4494" y="11248"/>
                  <a:pt x="4379" y="11132"/>
                  <a:pt x="4206" y="11104"/>
                </a:cubicBezTo>
                <a:close/>
                <a:moveTo>
                  <a:pt x="6559" y="11129"/>
                </a:moveTo>
                <a:cubicBezTo>
                  <a:pt x="6429" y="11129"/>
                  <a:pt x="6309" y="11262"/>
                  <a:pt x="6309" y="11420"/>
                </a:cubicBezTo>
                <a:lnTo>
                  <a:pt x="6309" y="13206"/>
                </a:lnTo>
                <a:cubicBezTo>
                  <a:pt x="6309" y="13379"/>
                  <a:pt x="6453" y="13523"/>
                  <a:pt x="6597" y="13523"/>
                </a:cubicBezTo>
                <a:lnTo>
                  <a:pt x="8411" y="13523"/>
                </a:lnTo>
                <a:cubicBezTo>
                  <a:pt x="8584" y="13523"/>
                  <a:pt x="8699" y="13379"/>
                  <a:pt x="8699" y="13206"/>
                </a:cubicBezTo>
                <a:lnTo>
                  <a:pt x="8699" y="11420"/>
                </a:lnTo>
                <a:cubicBezTo>
                  <a:pt x="8699" y="11262"/>
                  <a:pt x="8603" y="11129"/>
                  <a:pt x="8455" y="11129"/>
                </a:cubicBezTo>
                <a:cubicBezTo>
                  <a:pt x="8441" y="11129"/>
                  <a:pt x="8426" y="11130"/>
                  <a:pt x="8411" y="11132"/>
                </a:cubicBezTo>
                <a:lnTo>
                  <a:pt x="6597" y="11132"/>
                </a:lnTo>
                <a:cubicBezTo>
                  <a:pt x="6584" y="11130"/>
                  <a:pt x="6572" y="11129"/>
                  <a:pt x="6559" y="11129"/>
                </a:cubicBezTo>
                <a:close/>
                <a:moveTo>
                  <a:pt x="2103" y="12630"/>
                </a:moveTo>
                <a:cubicBezTo>
                  <a:pt x="2276" y="12630"/>
                  <a:pt x="2391" y="12745"/>
                  <a:pt x="2391" y="12918"/>
                </a:cubicBezTo>
                <a:lnTo>
                  <a:pt x="2391" y="13984"/>
                </a:lnTo>
                <a:lnTo>
                  <a:pt x="1038" y="12630"/>
                </a:lnTo>
                <a:close/>
                <a:moveTo>
                  <a:pt x="14402" y="4220"/>
                </a:moveTo>
                <a:lnTo>
                  <a:pt x="14402" y="10209"/>
                </a:lnTo>
                <a:lnTo>
                  <a:pt x="14402" y="10209"/>
                </a:lnTo>
                <a:cubicBezTo>
                  <a:pt x="13386" y="10273"/>
                  <a:pt x="12367" y="10691"/>
                  <a:pt x="11522" y="11536"/>
                </a:cubicBezTo>
                <a:cubicBezTo>
                  <a:pt x="10682" y="12375"/>
                  <a:pt x="10268" y="13396"/>
                  <a:pt x="10207" y="14416"/>
                </a:cubicBezTo>
                <a:lnTo>
                  <a:pt x="2996" y="14416"/>
                </a:lnTo>
                <a:lnTo>
                  <a:pt x="2996" y="12918"/>
                </a:lnTo>
                <a:cubicBezTo>
                  <a:pt x="2996" y="12428"/>
                  <a:pt x="2593" y="12025"/>
                  <a:pt x="2103" y="12025"/>
                </a:cubicBezTo>
                <a:lnTo>
                  <a:pt x="606" y="12025"/>
                </a:lnTo>
                <a:lnTo>
                  <a:pt x="606" y="4220"/>
                </a:lnTo>
                <a:close/>
                <a:moveTo>
                  <a:pt x="606" y="13033"/>
                </a:moveTo>
                <a:lnTo>
                  <a:pt x="2507" y="14934"/>
                </a:lnTo>
                <a:cubicBezTo>
                  <a:pt x="2535" y="14992"/>
                  <a:pt x="2622" y="15021"/>
                  <a:pt x="2708" y="15021"/>
                </a:cubicBezTo>
                <a:lnTo>
                  <a:pt x="10212" y="15021"/>
                </a:lnTo>
                <a:cubicBezTo>
                  <a:pt x="10227" y="15224"/>
                  <a:pt x="10256" y="15426"/>
                  <a:pt x="10298" y="15626"/>
                </a:cubicBezTo>
                <a:lnTo>
                  <a:pt x="894" y="15626"/>
                </a:lnTo>
                <a:cubicBezTo>
                  <a:pt x="721" y="15626"/>
                  <a:pt x="606" y="15482"/>
                  <a:pt x="606" y="15309"/>
                </a:cubicBezTo>
                <a:lnTo>
                  <a:pt x="606" y="13033"/>
                </a:lnTo>
                <a:close/>
                <a:moveTo>
                  <a:pt x="16505" y="12745"/>
                </a:moveTo>
                <a:lnTo>
                  <a:pt x="16994" y="13206"/>
                </a:lnTo>
                <a:lnTo>
                  <a:pt x="13509" y="16691"/>
                </a:lnTo>
                <a:lnTo>
                  <a:pt x="12443" y="15626"/>
                </a:lnTo>
                <a:lnTo>
                  <a:pt x="12904" y="15136"/>
                </a:lnTo>
                <a:lnTo>
                  <a:pt x="13308" y="15539"/>
                </a:lnTo>
                <a:cubicBezTo>
                  <a:pt x="13365" y="15597"/>
                  <a:pt x="13437" y="15626"/>
                  <a:pt x="13513" y="15626"/>
                </a:cubicBezTo>
                <a:cubicBezTo>
                  <a:pt x="13588" y="15626"/>
                  <a:pt x="13668" y="15597"/>
                  <a:pt x="13740" y="15539"/>
                </a:cubicBezTo>
                <a:lnTo>
                  <a:pt x="16505" y="12745"/>
                </a:lnTo>
                <a:close/>
                <a:moveTo>
                  <a:pt x="16519" y="12025"/>
                </a:moveTo>
                <a:cubicBezTo>
                  <a:pt x="16440" y="12025"/>
                  <a:pt x="16361" y="12054"/>
                  <a:pt x="16303" y="12112"/>
                </a:cubicBezTo>
                <a:lnTo>
                  <a:pt x="13509" y="14905"/>
                </a:lnTo>
                <a:lnTo>
                  <a:pt x="13135" y="14502"/>
                </a:lnTo>
                <a:cubicBezTo>
                  <a:pt x="13077" y="14445"/>
                  <a:pt x="12998" y="14416"/>
                  <a:pt x="12919" y="14416"/>
                </a:cubicBezTo>
                <a:cubicBezTo>
                  <a:pt x="12840" y="14416"/>
                  <a:pt x="12760" y="14445"/>
                  <a:pt x="12703" y="14502"/>
                </a:cubicBezTo>
                <a:lnTo>
                  <a:pt x="11810" y="15395"/>
                </a:lnTo>
                <a:cubicBezTo>
                  <a:pt x="11695" y="15510"/>
                  <a:pt x="11695" y="15712"/>
                  <a:pt x="11810" y="15827"/>
                </a:cubicBezTo>
                <a:lnTo>
                  <a:pt x="13308" y="17325"/>
                </a:lnTo>
                <a:cubicBezTo>
                  <a:pt x="13365" y="17382"/>
                  <a:pt x="13423" y="17411"/>
                  <a:pt x="13509" y="17411"/>
                </a:cubicBezTo>
                <a:cubicBezTo>
                  <a:pt x="13596" y="17411"/>
                  <a:pt x="13682" y="17382"/>
                  <a:pt x="13740" y="17325"/>
                </a:cubicBezTo>
                <a:lnTo>
                  <a:pt x="17628" y="13437"/>
                </a:lnTo>
                <a:cubicBezTo>
                  <a:pt x="17743" y="13321"/>
                  <a:pt x="17743" y="13120"/>
                  <a:pt x="17628" y="13004"/>
                </a:cubicBezTo>
                <a:lnTo>
                  <a:pt x="16735" y="12112"/>
                </a:lnTo>
                <a:cubicBezTo>
                  <a:pt x="16677" y="12054"/>
                  <a:pt x="16598" y="12025"/>
                  <a:pt x="16519" y="12025"/>
                </a:cubicBezTo>
                <a:close/>
                <a:moveTo>
                  <a:pt x="14719" y="10816"/>
                </a:moveTo>
                <a:cubicBezTo>
                  <a:pt x="16879" y="10816"/>
                  <a:pt x="18607" y="12572"/>
                  <a:pt x="18607" y="14733"/>
                </a:cubicBezTo>
                <a:cubicBezTo>
                  <a:pt x="18607" y="17070"/>
                  <a:pt x="16685" y="18617"/>
                  <a:pt x="14683" y="18617"/>
                </a:cubicBezTo>
                <a:cubicBezTo>
                  <a:pt x="13724" y="18617"/>
                  <a:pt x="12747" y="18262"/>
                  <a:pt x="11954" y="17469"/>
                </a:cubicBezTo>
                <a:cubicBezTo>
                  <a:pt x="9506" y="15021"/>
                  <a:pt x="11234" y="10816"/>
                  <a:pt x="14719" y="10816"/>
                </a:cubicBezTo>
                <a:close/>
                <a:moveTo>
                  <a:pt x="7504" y="0"/>
                </a:moveTo>
                <a:cubicBezTo>
                  <a:pt x="7050" y="0"/>
                  <a:pt x="6597" y="303"/>
                  <a:pt x="6597" y="907"/>
                </a:cubicBezTo>
                <a:lnTo>
                  <a:pt x="6597" y="1195"/>
                </a:lnTo>
                <a:lnTo>
                  <a:pt x="3601" y="1195"/>
                </a:lnTo>
                <a:lnTo>
                  <a:pt x="3601" y="907"/>
                </a:lnTo>
                <a:cubicBezTo>
                  <a:pt x="3543" y="360"/>
                  <a:pt x="3111" y="87"/>
                  <a:pt x="2683" y="87"/>
                </a:cubicBezTo>
                <a:cubicBezTo>
                  <a:pt x="2255" y="87"/>
                  <a:pt x="1830" y="360"/>
                  <a:pt x="1787" y="907"/>
                </a:cubicBezTo>
                <a:lnTo>
                  <a:pt x="1787" y="1224"/>
                </a:lnTo>
                <a:lnTo>
                  <a:pt x="894" y="1224"/>
                </a:lnTo>
                <a:cubicBezTo>
                  <a:pt x="404" y="1224"/>
                  <a:pt x="1" y="1628"/>
                  <a:pt x="1" y="2117"/>
                </a:cubicBezTo>
                <a:lnTo>
                  <a:pt x="1" y="12313"/>
                </a:lnTo>
                <a:lnTo>
                  <a:pt x="1" y="15309"/>
                </a:lnTo>
                <a:cubicBezTo>
                  <a:pt x="1" y="15827"/>
                  <a:pt x="404" y="16230"/>
                  <a:pt x="894" y="16230"/>
                </a:cubicBezTo>
                <a:lnTo>
                  <a:pt x="10469" y="16230"/>
                </a:lnTo>
                <a:cubicBezTo>
                  <a:pt x="11067" y="17900"/>
                  <a:pt x="12614" y="19226"/>
                  <a:pt x="14719" y="19226"/>
                </a:cubicBezTo>
                <a:cubicBezTo>
                  <a:pt x="17196" y="19226"/>
                  <a:pt x="19212" y="17210"/>
                  <a:pt x="19212" y="14733"/>
                </a:cubicBezTo>
                <a:cubicBezTo>
                  <a:pt x="19212" y="12133"/>
                  <a:pt x="17200" y="10371"/>
                  <a:pt x="15007" y="10212"/>
                </a:cubicBezTo>
                <a:lnTo>
                  <a:pt x="15007" y="10212"/>
                </a:lnTo>
                <a:lnTo>
                  <a:pt x="15007" y="2117"/>
                </a:lnTo>
                <a:cubicBezTo>
                  <a:pt x="15007" y="1628"/>
                  <a:pt x="14604" y="1224"/>
                  <a:pt x="14114" y="1224"/>
                </a:cubicBezTo>
                <a:lnTo>
                  <a:pt x="13221" y="1224"/>
                </a:lnTo>
                <a:lnTo>
                  <a:pt x="13221" y="907"/>
                </a:lnTo>
                <a:cubicBezTo>
                  <a:pt x="13221" y="303"/>
                  <a:pt x="12767" y="0"/>
                  <a:pt x="12314" y="0"/>
                </a:cubicBezTo>
                <a:cubicBezTo>
                  <a:pt x="11860" y="0"/>
                  <a:pt x="11407" y="303"/>
                  <a:pt x="11407" y="907"/>
                </a:cubicBezTo>
                <a:lnTo>
                  <a:pt x="11407" y="1195"/>
                </a:lnTo>
                <a:lnTo>
                  <a:pt x="8411" y="1195"/>
                </a:lnTo>
                <a:lnTo>
                  <a:pt x="8411" y="907"/>
                </a:lnTo>
                <a:cubicBezTo>
                  <a:pt x="8411" y="303"/>
                  <a:pt x="7957" y="0"/>
                  <a:pt x="750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9" name="Google Shape;589;p69"/>
          <p:cNvSpPr/>
          <p:nvPr/>
        </p:nvSpPr>
        <p:spPr>
          <a:xfrm>
            <a:off x="850113" y="3562764"/>
            <a:ext cx="464522" cy="464837"/>
          </a:xfrm>
          <a:custGeom>
            <a:avLst/>
            <a:gdLst/>
            <a:ahLst/>
            <a:cxnLst/>
            <a:rect l="l" t="t" r="r" b="b"/>
            <a:pathLst>
              <a:path w="19213" h="19226" extrusionOk="0">
                <a:moveTo>
                  <a:pt x="2708" y="591"/>
                </a:moveTo>
                <a:cubicBezTo>
                  <a:pt x="2852" y="591"/>
                  <a:pt x="2996" y="735"/>
                  <a:pt x="2996" y="907"/>
                </a:cubicBezTo>
                <a:lnTo>
                  <a:pt x="2996" y="2117"/>
                </a:lnTo>
                <a:cubicBezTo>
                  <a:pt x="2996" y="2290"/>
                  <a:pt x="2852" y="2405"/>
                  <a:pt x="2708" y="2405"/>
                </a:cubicBezTo>
                <a:cubicBezTo>
                  <a:pt x="2536" y="2405"/>
                  <a:pt x="2391" y="2290"/>
                  <a:pt x="2391" y="2117"/>
                </a:cubicBezTo>
                <a:lnTo>
                  <a:pt x="2391" y="907"/>
                </a:lnTo>
                <a:cubicBezTo>
                  <a:pt x="2391" y="735"/>
                  <a:pt x="2536" y="591"/>
                  <a:pt x="2708" y="591"/>
                </a:cubicBezTo>
                <a:close/>
                <a:moveTo>
                  <a:pt x="12328" y="591"/>
                </a:moveTo>
                <a:cubicBezTo>
                  <a:pt x="12472" y="619"/>
                  <a:pt x="12616" y="735"/>
                  <a:pt x="12616" y="907"/>
                </a:cubicBezTo>
                <a:lnTo>
                  <a:pt x="12616" y="2117"/>
                </a:lnTo>
                <a:cubicBezTo>
                  <a:pt x="12588" y="2290"/>
                  <a:pt x="12472" y="2405"/>
                  <a:pt x="12300" y="2405"/>
                </a:cubicBezTo>
                <a:cubicBezTo>
                  <a:pt x="12127" y="2405"/>
                  <a:pt x="12012" y="2290"/>
                  <a:pt x="12012" y="2117"/>
                </a:cubicBezTo>
                <a:lnTo>
                  <a:pt x="12012" y="907"/>
                </a:lnTo>
                <a:cubicBezTo>
                  <a:pt x="12012" y="735"/>
                  <a:pt x="12127" y="591"/>
                  <a:pt x="12300" y="591"/>
                </a:cubicBezTo>
                <a:close/>
                <a:moveTo>
                  <a:pt x="7518" y="591"/>
                </a:moveTo>
                <a:cubicBezTo>
                  <a:pt x="7691" y="591"/>
                  <a:pt x="7806" y="735"/>
                  <a:pt x="7806" y="907"/>
                </a:cubicBezTo>
                <a:lnTo>
                  <a:pt x="7806" y="2117"/>
                </a:lnTo>
                <a:cubicBezTo>
                  <a:pt x="7806" y="2319"/>
                  <a:pt x="7655" y="2420"/>
                  <a:pt x="7504" y="2420"/>
                </a:cubicBezTo>
                <a:cubicBezTo>
                  <a:pt x="7353" y="2420"/>
                  <a:pt x="7202" y="2319"/>
                  <a:pt x="7202" y="2117"/>
                </a:cubicBezTo>
                <a:lnTo>
                  <a:pt x="7202" y="907"/>
                </a:lnTo>
                <a:cubicBezTo>
                  <a:pt x="7202" y="735"/>
                  <a:pt x="7346" y="591"/>
                  <a:pt x="7518" y="591"/>
                </a:cubicBezTo>
                <a:close/>
                <a:moveTo>
                  <a:pt x="11407" y="1800"/>
                </a:moveTo>
                <a:lnTo>
                  <a:pt x="11407" y="2117"/>
                </a:lnTo>
                <a:cubicBezTo>
                  <a:pt x="11407" y="2607"/>
                  <a:pt x="11810" y="3010"/>
                  <a:pt x="12300" y="3010"/>
                </a:cubicBezTo>
                <a:lnTo>
                  <a:pt x="12328" y="3010"/>
                </a:lnTo>
                <a:cubicBezTo>
                  <a:pt x="12789" y="2981"/>
                  <a:pt x="13192" y="2607"/>
                  <a:pt x="13192" y="2117"/>
                </a:cubicBezTo>
                <a:lnTo>
                  <a:pt x="13192" y="1829"/>
                </a:lnTo>
                <a:lnTo>
                  <a:pt x="14114" y="1829"/>
                </a:lnTo>
                <a:cubicBezTo>
                  <a:pt x="14287" y="1829"/>
                  <a:pt x="14431" y="1944"/>
                  <a:pt x="14431" y="2117"/>
                </a:cubicBezTo>
                <a:lnTo>
                  <a:pt x="14431" y="3615"/>
                </a:lnTo>
                <a:lnTo>
                  <a:pt x="606" y="3615"/>
                </a:lnTo>
                <a:lnTo>
                  <a:pt x="606" y="2117"/>
                </a:lnTo>
                <a:cubicBezTo>
                  <a:pt x="606" y="1944"/>
                  <a:pt x="721" y="1829"/>
                  <a:pt x="894" y="1829"/>
                </a:cubicBezTo>
                <a:lnTo>
                  <a:pt x="1787" y="1829"/>
                </a:lnTo>
                <a:lnTo>
                  <a:pt x="1787" y="2117"/>
                </a:lnTo>
                <a:cubicBezTo>
                  <a:pt x="1787" y="2607"/>
                  <a:pt x="2190" y="3010"/>
                  <a:pt x="2708" y="3010"/>
                </a:cubicBezTo>
                <a:cubicBezTo>
                  <a:pt x="3198" y="3010"/>
                  <a:pt x="3572" y="2607"/>
                  <a:pt x="3601" y="2117"/>
                </a:cubicBezTo>
                <a:lnTo>
                  <a:pt x="3601" y="1800"/>
                </a:lnTo>
                <a:lnTo>
                  <a:pt x="6625" y="1800"/>
                </a:lnTo>
                <a:lnTo>
                  <a:pt x="6625" y="2117"/>
                </a:lnTo>
                <a:cubicBezTo>
                  <a:pt x="6625" y="2607"/>
                  <a:pt x="7000" y="3010"/>
                  <a:pt x="7518" y="3010"/>
                </a:cubicBezTo>
                <a:cubicBezTo>
                  <a:pt x="8008" y="3010"/>
                  <a:pt x="8411" y="2607"/>
                  <a:pt x="8411" y="2117"/>
                </a:cubicBezTo>
                <a:lnTo>
                  <a:pt x="8411" y="1800"/>
                </a:lnTo>
                <a:close/>
                <a:moveTo>
                  <a:pt x="3889" y="5717"/>
                </a:moveTo>
                <a:lnTo>
                  <a:pt x="3889" y="6898"/>
                </a:lnTo>
                <a:lnTo>
                  <a:pt x="2708" y="6898"/>
                </a:lnTo>
                <a:lnTo>
                  <a:pt x="2708" y="5717"/>
                </a:lnTo>
                <a:close/>
                <a:moveTo>
                  <a:pt x="8123" y="5717"/>
                </a:moveTo>
                <a:lnTo>
                  <a:pt x="8123" y="6927"/>
                </a:lnTo>
                <a:lnTo>
                  <a:pt x="6913" y="6927"/>
                </a:lnTo>
                <a:lnTo>
                  <a:pt x="6913" y="5717"/>
                </a:lnTo>
                <a:close/>
                <a:moveTo>
                  <a:pt x="12328" y="5717"/>
                </a:moveTo>
                <a:lnTo>
                  <a:pt x="12328" y="6927"/>
                </a:lnTo>
                <a:lnTo>
                  <a:pt x="11119" y="6927"/>
                </a:lnTo>
                <a:lnTo>
                  <a:pt x="11119" y="5717"/>
                </a:lnTo>
                <a:close/>
                <a:moveTo>
                  <a:pt x="2420" y="5113"/>
                </a:moveTo>
                <a:cubicBezTo>
                  <a:pt x="2247" y="5113"/>
                  <a:pt x="2103" y="5257"/>
                  <a:pt x="2103" y="5429"/>
                </a:cubicBezTo>
                <a:lnTo>
                  <a:pt x="2103" y="7215"/>
                </a:lnTo>
                <a:cubicBezTo>
                  <a:pt x="2103" y="7388"/>
                  <a:pt x="2247" y="7503"/>
                  <a:pt x="2420" y="7532"/>
                </a:cubicBezTo>
                <a:lnTo>
                  <a:pt x="4206" y="7532"/>
                </a:lnTo>
                <a:cubicBezTo>
                  <a:pt x="4379" y="7532"/>
                  <a:pt x="4523" y="7388"/>
                  <a:pt x="4523" y="7215"/>
                </a:cubicBezTo>
                <a:lnTo>
                  <a:pt x="4523" y="5429"/>
                </a:lnTo>
                <a:cubicBezTo>
                  <a:pt x="4523" y="5257"/>
                  <a:pt x="4379" y="5113"/>
                  <a:pt x="4206" y="5113"/>
                </a:cubicBezTo>
                <a:close/>
                <a:moveTo>
                  <a:pt x="6625" y="5113"/>
                </a:moveTo>
                <a:cubicBezTo>
                  <a:pt x="6453" y="5113"/>
                  <a:pt x="6309" y="5257"/>
                  <a:pt x="6309" y="5429"/>
                </a:cubicBezTo>
                <a:lnTo>
                  <a:pt x="6309" y="7215"/>
                </a:lnTo>
                <a:cubicBezTo>
                  <a:pt x="6309" y="7388"/>
                  <a:pt x="6453" y="7532"/>
                  <a:pt x="6625" y="7532"/>
                </a:cubicBezTo>
                <a:lnTo>
                  <a:pt x="8411" y="7532"/>
                </a:lnTo>
                <a:cubicBezTo>
                  <a:pt x="8584" y="7532"/>
                  <a:pt x="8699" y="7388"/>
                  <a:pt x="8728" y="7215"/>
                </a:cubicBezTo>
                <a:lnTo>
                  <a:pt x="8728" y="5429"/>
                </a:lnTo>
                <a:cubicBezTo>
                  <a:pt x="8699" y="5257"/>
                  <a:pt x="8584" y="5113"/>
                  <a:pt x="8411" y="5113"/>
                </a:cubicBezTo>
                <a:close/>
                <a:moveTo>
                  <a:pt x="10831" y="5113"/>
                </a:moveTo>
                <a:cubicBezTo>
                  <a:pt x="10658" y="5113"/>
                  <a:pt x="10514" y="5257"/>
                  <a:pt x="10514" y="5429"/>
                </a:cubicBezTo>
                <a:lnTo>
                  <a:pt x="10514" y="7215"/>
                </a:lnTo>
                <a:cubicBezTo>
                  <a:pt x="10514" y="7388"/>
                  <a:pt x="10658" y="7532"/>
                  <a:pt x="10831" y="7532"/>
                </a:cubicBezTo>
                <a:lnTo>
                  <a:pt x="12616" y="7532"/>
                </a:lnTo>
                <a:cubicBezTo>
                  <a:pt x="12789" y="7532"/>
                  <a:pt x="12904" y="7388"/>
                  <a:pt x="12904" y="7215"/>
                </a:cubicBezTo>
                <a:lnTo>
                  <a:pt x="12904" y="5429"/>
                </a:lnTo>
                <a:cubicBezTo>
                  <a:pt x="12904" y="5257"/>
                  <a:pt x="12789" y="5113"/>
                  <a:pt x="12616" y="5113"/>
                </a:cubicBezTo>
                <a:close/>
                <a:moveTo>
                  <a:pt x="3889" y="8713"/>
                </a:moveTo>
                <a:lnTo>
                  <a:pt x="3889" y="9923"/>
                </a:lnTo>
                <a:lnTo>
                  <a:pt x="2708" y="9923"/>
                </a:lnTo>
                <a:lnTo>
                  <a:pt x="2708" y="8713"/>
                </a:lnTo>
                <a:close/>
                <a:moveTo>
                  <a:pt x="8094" y="8713"/>
                </a:moveTo>
                <a:lnTo>
                  <a:pt x="8094" y="9923"/>
                </a:lnTo>
                <a:lnTo>
                  <a:pt x="6885" y="9923"/>
                </a:lnTo>
                <a:lnTo>
                  <a:pt x="6885" y="8713"/>
                </a:lnTo>
                <a:close/>
                <a:moveTo>
                  <a:pt x="12300" y="8713"/>
                </a:moveTo>
                <a:lnTo>
                  <a:pt x="12300" y="9923"/>
                </a:lnTo>
                <a:lnTo>
                  <a:pt x="11090" y="9923"/>
                </a:lnTo>
                <a:lnTo>
                  <a:pt x="11090" y="8713"/>
                </a:lnTo>
                <a:close/>
                <a:moveTo>
                  <a:pt x="6597" y="8108"/>
                </a:moveTo>
                <a:cubicBezTo>
                  <a:pt x="6424" y="8108"/>
                  <a:pt x="6309" y="8252"/>
                  <a:pt x="6309" y="8396"/>
                </a:cubicBezTo>
                <a:lnTo>
                  <a:pt x="6309" y="10211"/>
                </a:lnTo>
                <a:cubicBezTo>
                  <a:pt x="6309" y="10383"/>
                  <a:pt x="6424" y="10499"/>
                  <a:pt x="6597" y="10499"/>
                </a:cubicBezTo>
                <a:lnTo>
                  <a:pt x="8411" y="10499"/>
                </a:lnTo>
                <a:cubicBezTo>
                  <a:pt x="8584" y="10499"/>
                  <a:pt x="8699" y="10383"/>
                  <a:pt x="8699" y="10211"/>
                </a:cubicBezTo>
                <a:lnTo>
                  <a:pt x="8699" y="8396"/>
                </a:lnTo>
                <a:cubicBezTo>
                  <a:pt x="8699" y="8252"/>
                  <a:pt x="8555" y="8108"/>
                  <a:pt x="8411" y="8108"/>
                </a:cubicBezTo>
                <a:close/>
                <a:moveTo>
                  <a:pt x="10802" y="8108"/>
                </a:moveTo>
                <a:cubicBezTo>
                  <a:pt x="10629" y="8108"/>
                  <a:pt x="10514" y="8252"/>
                  <a:pt x="10514" y="8396"/>
                </a:cubicBezTo>
                <a:lnTo>
                  <a:pt x="10514" y="10211"/>
                </a:lnTo>
                <a:cubicBezTo>
                  <a:pt x="10514" y="10383"/>
                  <a:pt x="10629" y="10499"/>
                  <a:pt x="10802" y="10499"/>
                </a:cubicBezTo>
                <a:lnTo>
                  <a:pt x="12616" y="10499"/>
                </a:lnTo>
                <a:cubicBezTo>
                  <a:pt x="12789" y="10499"/>
                  <a:pt x="12904" y="10383"/>
                  <a:pt x="12904" y="10211"/>
                </a:cubicBezTo>
                <a:lnTo>
                  <a:pt x="12904" y="8396"/>
                </a:lnTo>
                <a:cubicBezTo>
                  <a:pt x="12904" y="8252"/>
                  <a:pt x="12760" y="8108"/>
                  <a:pt x="12616" y="8108"/>
                </a:cubicBezTo>
                <a:close/>
                <a:moveTo>
                  <a:pt x="2420" y="8108"/>
                </a:moveTo>
                <a:cubicBezTo>
                  <a:pt x="2247" y="8108"/>
                  <a:pt x="2103" y="8252"/>
                  <a:pt x="2103" y="8425"/>
                </a:cubicBezTo>
                <a:lnTo>
                  <a:pt x="2103" y="10211"/>
                </a:lnTo>
                <a:cubicBezTo>
                  <a:pt x="2103" y="10383"/>
                  <a:pt x="2247" y="10527"/>
                  <a:pt x="2420" y="10527"/>
                </a:cubicBezTo>
                <a:lnTo>
                  <a:pt x="4206" y="10527"/>
                </a:lnTo>
                <a:lnTo>
                  <a:pt x="4206" y="10499"/>
                </a:lnTo>
                <a:cubicBezTo>
                  <a:pt x="4379" y="10499"/>
                  <a:pt x="4494" y="10383"/>
                  <a:pt x="4523" y="10211"/>
                </a:cubicBezTo>
                <a:lnTo>
                  <a:pt x="4523" y="8425"/>
                </a:lnTo>
                <a:cubicBezTo>
                  <a:pt x="4523" y="8252"/>
                  <a:pt x="4379" y="8108"/>
                  <a:pt x="4206" y="8108"/>
                </a:cubicBezTo>
                <a:close/>
                <a:moveTo>
                  <a:pt x="8123" y="11708"/>
                </a:moveTo>
                <a:lnTo>
                  <a:pt x="8123" y="12918"/>
                </a:lnTo>
                <a:lnTo>
                  <a:pt x="6913" y="12918"/>
                </a:lnTo>
                <a:lnTo>
                  <a:pt x="6913" y="11708"/>
                </a:lnTo>
                <a:close/>
                <a:moveTo>
                  <a:pt x="2391" y="11104"/>
                </a:moveTo>
                <a:cubicBezTo>
                  <a:pt x="2219" y="11104"/>
                  <a:pt x="2103" y="11248"/>
                  <a:pt x="2103" y="11420"/>
                </a:cubicBezTo>
                <a:lnTo>
                  <a:pt x="2103" y="11708"/>
                </a:lnTo>
                <a:lnTo>
                  <a:pt x="3889" y="11708"/>
                </a:lnTo>
                <a:lnTo>
                  <a:pt x="3889" y="12918"/>
                </a:lnTo>
                <a:lnTo>
                  <a:pt x="3284" y="12918"/>
                </a:lnTo>
                <a:lnTo>
                  <a:pt x="3284" y="13523"/>
                </a:lnTo>
                <a:lnTo>
                  <a:pt x="4206" y="13523"/>
                </a:lnTo>
                <a:cubicBezTo>
                  <a:pt x="4379" y="13494"/>
                  <a:pt x="4494" y="13379"/>
                  <a:pt x="4494" y="13206"/>
                </a:cubicBezTo>
                <a:lnTo>
                  <a:pt x="4494" y="11420"/>
                </a:lnTo>
                <a:cubicBezTo>
                  <a:pt x="4494" y="11248"/>
                  <a:pt x="4350" y="11104"/>
                  <a:pt x="4206" y="11104"/>
                </a:cubicBezTo>
                <a:close/>
                <a:moveTo>
                  <a:pt x="6597" y="11104"/>
                </a:moveTo>
                <a:cubicBezTo>
                  <a:pt x="6424" y="11104"/>
                  <a:pt x="6309" y="11248"/>
                  <a:pt x="6309" y="11420"/>
                </a:cubicBezTo>
                <a:lnTo>
                  <a:pt x="6309" y="13206"/>
                </a:lnTo>
                <a:cubicBezTo>
                  <a:pt x="6309" y="13379"/>
                  <a:pt x="6424" y="13523"/>
                  <a:pt x="6597" y="13523"/>
                </a:cubicBezTo>
                <a:lnTo>
                  <a:pt x="8411" y="13523"/>
                </a:lnTo>
                <a:cubicBezTo>
                  <a:pt x="8584" y="13494"/>
                  <a:pt x="8699" y="13379"/>
                  <a:pt x="8699" y="13206"/>
                </a:cubicBezTo>
                <a:lnTo>
                  <a:pt x="8699" y="11420"/>
                </a:lnTo>
                <a:cubicBezTo>
                  <a:pt x="8699" y="11248"/>
                  <a:pt x="8555" y="11104"/>
                  <a:pt x="8411" y="11104"/>
                </a:cubicBezTo>
                <a:close/>
                <a:moveTo>
                  <a:pt x="2103" y="12630"/>
                </a:moveTo>
                <a:cubicBezTo>
                  <a:pt x="2276" y="12630"/>
                  <a:pt x="2391" y="12745"/>
                  <a:pt x="2391" y="12918"/>
                </a:cubicBezTo>
                <a:lnTo>
                  <a:pt x="2391" y="13984"/>
                </a:lnTo>
                <a:lnTo>
                  <a:pt x="2391" y="13984"/>
                </a:lnTo>
                <a:lnTo>
                  <a:pt x="1038" y="12630"/>
                </a:lnTo>
                <a:close/>
                <a:moveTo>
                  <a:pt x="14431" y="4220"/>
                </a:moveTo>
                <a:lnTo>
                  <a:pt x="14431" y="10207"/>
                </a:lnTo>
                <a:lnTo>
                  <a:pt x="14431" y="10207"/>
                </a:lnTo>
                <a:cubicBezTo>
                  <a:pt x="13405" y="10265"/>
                  <a:pt x="12375" y="10683"/>
                  <a:pt x="11522" y="11536"/>
                </a:cubicBezTo>
                <a:cubicBezTo>
                  <a:pt x="10682" y="12375"/>
                  <a:pt x="10271" y="13396"/>
                  <a:pt x="10212" y="14416"/>
                </a:cubicBezTo>
                <a:lnTo>
                  <a:pt x="2996" y="14416"/>
                </a:lnTo>
                <a:lnTo>
                  <a:pt x="2996" y="12918"/>
                </a:lnTo>
                <a:cubicBezTo>
                  <a:pt x="2996" y="12428"/>
                  <a:pt x="2593" y="12025"/>
                  <a:pt x="2103" y="12025"/>
                </a:cubicBezTo>
                <a:lnTo>
                  <a:pt x="606" y="12025"/>
                </a:lnTo>
                <a:lnTo>
                  <a:pt x="606" y="4220"/>
                </a:lnTo>
                <a:close/>
                <a:moveTo>
                  <a:pt x="606" y="13040"/>
                </a:moveTo>
                <a:lnTo>
                  <a:pt x="2478" y="14934"/>
                </a:lnTo>
                <a:cubicBezTo>
                  <a:pt x="2536" y="14992"/>
                  <a:pt x="2622" y="15021"/>
                  <a:pt x="2708" y="15021"/>
                </a:cubicBezTo>
                <a:lnTo>
                  <a:pt x="10219" y="15021"/>
                </a:lnTo>
                <a:cubicBezTo>
                  <a:pt x="10235" y="15224"/>
                  <a:pt x="10264" y="15426"/>
                  <a:pt x="10307" y="15626"/>
                </a:cubicBezTo>
                <a:lnTo>
                  <a:pt x="894" y="15626"/>
                </a:lnTo>
                <a:cubicBezTo>
                  <a:pt x="721" y="15626"/>
                  <a:pt x="606" y="15482"/>
                  <a:pt x="606" y="15309"/>
                </a:cubicBezTo>
                <a:lnTo>
                  <a:pt x="606" y="13040"/>
                </a:lnTo>
                <a:close/>
                <a:moveTo>
                  <a:pt x="16332" y="12745"/>
                </a:moveTo>
                <a:lnTo>
                  <a:pt x="16678" y="13120"/>
                </a:lnTo>
                <a:lnTo>
                  <a:pt x="15295" y="14502"/>
                </a:lnTo>
                <a:cubicBezTo>
                  <a:pt x="15180" y="14617"/>
                  <a:pt x="15180" y="14819"/>
                  <a:pt x="15295" y="14934"/>
                </a:cubicBezTo>
                <a:lnTo>
                  <a:pt x="16678" y="16346"/>
                </a:lnTo>
                <a:lnTo>
                  <a:pt x="16332" y="16691"/>
                </a:lnTo>
                <a:lnTo>
                  <a:pt x="14921" y="15309"/>
                </a:lnTo>
                <a:cubicBezTo>
                  <a:pt x="14863" y="15251"/>
                  <a:pt x="14805" y="15222"/>
                  <a:pt x="14719" y="15222"/>
                </a:cubicBezTo>
                <a:cubicBezTo>
                  <a:pt x="14704" y="15215"/>
                  <a:pt x="14686" y="15211"/>
                  <a:pt x="14668" y="15211"/>
                </a:cubicBezTo>
                <a:cubicBezTo>
                  <a:pt x="14617" y="15211"/>
                  <a:pt x="14560" y="15238"/>
                  <a:pt x="14517" y="15280"/>
                </a:cubicBezTo>
                <a:lnTo>
                  <a:pt x="13135" y="16662"/>
                </a:lnTo>
                <a:lnTo>
                  <a:pt x="12789" y="16288"/>
                </a:lnTo>
                <a:lnTo>
                  <a:pt x="14172" y="14905"/>
                </a:lnTo>
                <a:cubicBezTo>
                  <a:pt x="14287" y="14790"/>
                  <a:pt x="14287" y="14589"/>
                  <a:pt x="14172" y="14473"/>
                </a:cubicBezTo>
                <a:lnTo>
                  <a:pt x="12789" y="13091"/>
                </a:lnTo>
                <a:lnTo>
                  <a:pt x="13135" y="12745"/>
                </a:lnTo>
                <a:lnTo>
                  <a:pt x="14517" y="14128"/>
                </a:lnTo>
                <a:cubicBezTo>
                  <a:pt x="14575" y="14185"/>
                  <a:pt x="14647" y="14214"/>
                  <a:pt x="14723" y="14214"/>
                </a:cubicBezTo>
                <a:cubicBezTo>
                  <a:pt x="14798" y="14214"/>
                  <a:pt x="14877" y="14185"/>
                  <a:pt x="14949" y="14128"/>
                </a:cubicBezTo>
                <a:lnTo>
                  <a:pt x="16332" y="12745"/>
                </a:lnTo>
                <a:close/>
                <a:moveTo>
                  <a:pt x="13120" y="12025"/>
                </a:moveTo>
                <a:cubicBezTo>
                  <a:pt x="13041" y="12025"/>
                  <a:pt x="12962" y="12054"/>
                  <a:pt x="12904" y="12112"/>
                </a:cubicBezTo>
                <a:lnTo>
                  <a:pt x="12098" y="12889"/>
                </a:lnTo>
                <a:cubicBezTo>
                  <a:pt x="11983" y="13033"/>
                  <a:pt x="11983" y="13206"/>
                  <a:pt x="12098" y="13321"/>
                </a:cubicBezTo>
                <a:lnTo>
                  <a:pt x="13509" y="14733"/>
                </a:lnTo>
                <a:lnTo>
                  <a:pt x="12098" y="16086"/>
                </a:lnTo>
                <a:cubicBezTo>
                  <a:pt x="11983" y="16202"/>
                  <a:pt x="11983" y="16403"/>
                  <a:pt x="12098" y="16518"/>
                </a:cubicBezTo>
                <a:lnTo>
                  <a:pt x="12904" y="17325"/>
                </a:lnTo>
                <a:cubicBezTo>
                  <a:pt x="12962" y="17382"/>
                  <a:pt x="13041" y="17411"/>
                  <a:pt x="13120" y="17411"/>
                </a:cubicBezTo>
                <a:cubicBezTo>
                  <a:pt x="13200" y="17411"/>
                  <a:pt x="13279" y="17382"/>
                  <a:pt x="13336" y="17325"/>
                </a:cubicBezTo>
                <a:lnTo>
                  <a:pt x="14719" y="15942"/>
                </a:lnTo>
                <a:lnTo>
                  <a:pt x="16102" y="17325"/>
                </a:lnTo>
                <a:cubicBezTo>
                  <a:pt x="16159" y="17382"/>
                  <a:pt x="16246" y="17411"/>
                  <a:pt x="16332" y="17411"/>
                </a:cubicBezTo>
                <a:cubicBezTo>
                  <a:pt x="16390" y="17411"/>
                  <a:pt x="16476" y="17382"/>
                  <a:pt x="16534" y="17325"/>
                </a:cubicBezTo>
                <a:lnTo>
                  <a:pt x="17340" y="16518"/>
                </a:lnTo>
                <a:cubicBezTo>
                  <a:pt x="17455" y="16403"/>
                  <a:pt x="17455" y="16230"/>
                  <a:pt x="17340" y="16115"/>
                </a:cubicBezTo>
                <a:lnTo>
                  <a:pt x="15957" y="14733"/>
                </a:lnTo>
                <a:lnTo>
                  <a:pt x="17340" y="13321"/>
                </a:lnTo>
                <a:cubicBezTo>
                  <a:pt x="17455" y="13206"/>
                  <a:pt x="17455" y="13033"/>
                  <a:pt x="17340" y="12889"/>
                </a:cubicBezTo>
                <a:lnTo>
                  <a:pt x="16534" y="12112"/>
                </a:lnTo>
                <a:cubicBezTo>
                  <a:pt x="16476" y="12054"/>
                  <a:pt x="16397" y="12025"/>
                  <a:pt x="16318" y="12025"/>
                </a:cubicBezTo>
                <a:cubicBezTo>
                  <a:pt x="16238" y="12025"/>
                  <a:pt x="16159" y="12054"/>
                  <a:pt x="16102" y="12112"/>
                </a:cubicBezTo>
                <a:lnTo>
                  <a:pt x="14719" y="13494"/>
                </a:lnTo>
                <a:lnTo>
                  <a:pt x="13336" y="12112"/>
                </a:lnTo>
                <a:cubicBezTo>
                  <a:pt x="13279" y="12054"/>
                  <a:pt x="13200" y="12025"/>
                  <a:pt x="13120" y="12025"/>
                </a:cubicBezTo>
                <a:close/>
                <a:moveTo>
                  <a:pt x="14719" y="10816"/>
                </a:moveTo>
                <a:cubicBezTo>
                  <a:pt x="16879" y="10816"/>
                  <a:pt x="18636" y="12572"/>
                  <a:pt x="18636" y="14733"/>
                </a:cubicBezTo>
                <a:cubicBezTo>
                  <a:pt x="18617" y="17069"/>
                  <a:pt x="16688" y="18629"/>
                  <a:pt x="14684" y="18629"/>
                </a:cubicBezTo>
                <a:cubicBezTo>
                  <a:pt x="13724" y="18629"/>
                  <a:pt x="12747" y="18271"/>
                  <a:pt x="11954" y="17469"/>
                </a:cubicBezTo>
                <a:cubicBezTo>
                  <a:pt x="9506" y="15021"/>
                  <a:pt x="11234" y="10816"/>
                  <a:pt x="14719" y="10816"/>
                </a:cubicBezTo>
                <a:close/>
                <a:moveTo>
                  <a:pt x="2694" y="0"/>
                </a:moveTo>
                <a:cubicBezTo>
                  <a:pt x="2240" y="0"/>
                  <a:pt x="1787" y="303"/>
                  <a:pt x="1787" y="907"/>
                </a:cubicBezTo>
                <a:lnTo>
                  <a:pt x="1787" y="1224"/>
                </a:lnTo>
                <a:lnTo>
                  <a:pt x="894" y="1224"/>
                </a:lnTo>
                <a:cubicBezTo>
                  <a:pt x="404" y="1224"/>
                  <a:pt x="1" y="1628"/>
                  <a:pt x="1" y="2117"/>
                </a:cubicBezTo>
                <a:lnTo>
                  <a:pt x="1" y="12313"/>
                </a:lnTo>
                <a:lnTo>
                  <a:pt x="1" y="15309"/>
                </a:lnTo>
                <a:cubicBezTo>
                  <a:pt x="1" y="15827"/>
                  <a:pt x="404" y="16230"/>
                  <a:pt x="894" y="16230"/>
                </a:cubicBezTo>
                <a:lnTo>
                  <a:pt x="10480" y="16230"/>
                </a:lnTo>
                <a:cubicBezTo>
                  <a:pt x="11081" y="17900"/>
                  <a:pt x="12629" y="19226"/>
                  <a:pt x="14719" y="19226"/>
                </a:cubicBezTo>
                <a:cubicBezTo>
                  <a:pt x="17196" y="19226"/>
                  <a:pt x="19212" y="17210"/>
                  <a:pt x="19212" y="14733"/>
                </a:cubicBezTo>
                <a:cubicBezTo>
                  <a:pt x="19212" y="12133"/>
                  <a:pt x="17201" y="10371"/>
                  <a:pt x="15007" y="10212"/>
                </a:cubicBezTo>
                <a:lnTo>
                  <a:pt x="15007" y="10212"/>
                </a:lnTo>
                <a:lnTo>
                  <a:pt x="15007" y="2117"/>
                </a:lnTo>
                <a:cubicBezTo>
                  <a:pt x="15007" y="1628"/>
                  <a:pt x="14604" y="1224"/>
                  <a:pt x="14114" y="1224"/>
                </a:cubicBezTo>
                <a:lnTo>
                  <a:pt x="13192" y="1224"/>
                </a:lnTo>
                <a:lnTo>
                  <a:pt x="13192" y="907"/>
                </a:lnTo>
                <a:cubicBezTo>
                  <a:pt x="13149" y="360"/>
                  <a:pt x="12724" y="87"/>
                  <a:pt x="12300" y="87"/>
                </a:cubicBezTo>
                <a:cubicBezTo>
                  <a:pt x="11875" y="87"/>
                  <a:pt x="11450" y="360"/>
                  <a:pt x="11407" y="907"/>
                </a:cubicBezTo>
                <a:lnTo>
                  <a:pt x="11407" y="1195"/>
                </a:lnTo>
                <a:lnTo>
                  <a:pt x="8411" y="1195"/>
                </a:lnTo>
                <a:lnTo>
                  <a:pt x="8411" y="907"/>
                </a:lnTo>
                <a:cubicBezTo>
                  <a:pt x="8411" y="303"/>
                  <a:pt x="7965" y="0"/>
                  <a:pt x="7518" y="0"/>
                </a:cubicBezTo>
                <a:cubicBezTo>
                  <a:pt x="7072" y="0"/>
                  <a:pt x="6625" y="303"/>
                  <a:pt x="6625" y="907"/>
                </a:cubicBezTo>
                <a:lnTo>
                  <a:pt x="6625" y="1195"/>
                </a:lnTo>
                <a:lnTo>
                  <a:pt x="3601" y="1195"/>
                </a:lnTo>
                <a:lnTo>
                  <a:pt x="3601" y="907"/>
                </a:lnTo>
                <a:cubicBezTo>
                  <a:pt x="3601" y="303"/>
                  <a:pt x="3148" y="0"/>
                  <a:pt x="269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0694B233-C2FB-492D-91F2-5D79E0B8522B}"/>
              </a:ext>
            </a:extLst>
          </p:cNvPr>
          <p:cNvSpPr txBox="1"/>
          <p:nvPr/>
        </p:nvSpPr>
        <p:spPr>
          <a:xfrm>
            <a:off x="1864493" y="227499"/>
            <a:ext cx="541496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000" dirty="0">
                <a:solidFill>
                  <a:schemeClr val="bg1"/>
                </a:solidFill>
              </a:rPr>
              <a:t>Calendrier par semaine</a:t>
            </a:r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2F9790EB-5290-42D4-B2C7-2182111CA78A}"/>
              </a:ext>
            </a:extLst>
          </p:cNvPr>
          <p:cNvCxnSpPr/>
          <p:nvPr/>
        </p:nvCxnSpPr>
        <p:spPr>
          <a:xfrm>
            <a:off x="713225" y="923800"/>
            <a:ext cx="779859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Image 3">
            <a:extLst>
              <a:ext uri="{FF2B5EF4-FFF2-40B4-BE49-F238E27FC236}">
                <a16:creationId xmlns:a16="http://schemas.microsoft.com/office/drawing/2014/main" id="{B401E36C-AC05-482C-91B8-55725015D0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224" y="1093498"/>
            <a:ext cx="7798597" cy="387855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838168944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69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6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JANUARY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586" name="Google Shape;586;p69"/>
          <p:cNvSpPr txBox="1"/>
          <p:nvPr/>
        </p:nvSpPr>
        <p:spPr>
          <a:xfrm>
            <a:off x="713225" y="1152400"/>
            <a:ext cx="1023900" cy="9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01</a:t>
            </a:r>
            <a:endParaRPr sz="6000" b="1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87" name="Google Shape;587;p69"/>
          <p:cNvSpPr txBox="1"/>
          <p:nvPr/>
        </p:nvSpPr>
        <p:spPr>
          <a:xfrm>
            <a:off x="713225" y="2063800"/>
            <a:ext cx="1565100" cy="128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Mercury is the closest planet to the Sun and the smallest in the Solar System</a:t>
            </a:r>
            <a:endParaRPr sz="1600">
              <a:solidFill>
                <a:schemeClr val="dk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588" name="Google Shape;588;p69"/>
          <p:cNvSpPr/>
          <p:nvPr/>
        </p:nvSpPr>
        <p:spPr>
          <a:xfrm>
            <a:off x="1562787" y="3562764"/>
            <a:ext cx="464522" cy="464837"/>
          </a:xfrm>
          <a:custGeom>
            <a:avLst/>
            <a:gdLst/>
            <a:ahLst/>
            <a:cxnLst/>
            <a:rect l="l" t="t" r="r" b="b"/>
            <a:pathLst>
              <a:path w="19213" h="19226" extrusionOk="0">
                <a:moveTo>
                  <a:pt x="2708" y="591"/>
                </a:moveTo>
                <a:cubicBezTo>
                  <a:pt x="2881" y="591"/>
                  <a:pt x="3025" y="735"/>
                  <a:pt x="2996" y="907"/>
                </a:cubicBezTo>
                <a:lnTo>
                  <a:pt x="2996" y="2117"/>
                </a:lnTo>
                <a:cubicBezTo>
                  <a:pt x="2982" y="2290"/>
                  <a:pt x="2845" y="2376"/>
                  <a:pt x="2705" y="2376"/>
                </a:cubicBezTo>
                <a:cubicBezTo>
                  <a:pt x="2564" y="2376"/>
                  <a:pt x="2420" y="2290"/>
                  <a:pt x="2391" y="2117"/>
                </a:cubicBezTo>
                <a:lnTo>
                  <a:pt x="2391" y="907"/>
                </a:lnTo>
                <a:cubicBezTo>
                  <a:pt x="2391" y="735"/>
                  <a:pt x="2535" y="591"/>
                  <a:pt x="2708" y="591"/>
                </a:cubicBezTo>
                <a:close/>
                <a:moveTo>
                  <a:pt x="7518" y="591"/>
                </a:moveTo>
                <a:cubicBezTo>
                  <a:pt x="7691" y="591"/>
                  <a:pt x="7806" y="735"/>
                  <a:pt x="7806" y="907"/>
                </a:cubicBezTo>
                <a:lnTo>
                  <a:pt x="7806" y="2117"/>
                </a:lnTo>
                <a:cubicBezTo>
                  <a:pt x="7806" y="2290"/>
                  <a:pt x="7662" y="2405"/>
                  <a:pt x="7518" y="2405"/>
                </a:cubicBezTo>
                <a:cubicBezTo>
                  <a:pt x="7345" y="2405"/>
                  <a:pt x="7201" y="2290"/>
                  <a:pt x="7201" y="2117"/>
                </a:cubicBezTo>
                <a:lnTo>
                  <a:pt x="7201" y="907"/>
                </a:lnTo>
                <a:cubicBezTo>
                  <a:pt x="7201" y="735"/>
                  <a:pt x="7345" y="591"/>
                  <a:pt x="7518" y="591"/>
                </a:cubicBezTo>
                <a:close/>
                <a:moveTo>
                  <a:pt x="12299" y="591"/>
                </a:moveTo>
                <a:cubicBezTo>
                  <a:pt x="12472" y="591"/>
                  <a:pt x="12616" y="735"/>
                  <a:pt x="12616" y="907"/>
                </a:cubicBezTo>
                <a:lnTo>
                  <a:pt x="12616" y="2117"/>
                </a:lnTo>
                <a:cubicBezTo>
                  <a:pt x="12616" y="2290"/>
                  <a:pt x="12472" y="2405"/>
                  <a:pt x="12299" y="2405"/>
                </a:cubicBezTo>
                <a:cubicBezTo>
                  <a:pt x="12155" y="2405"/>
                  <a:pt x="12011" y="2290"/>
                  <a:pt x="12011" y="2117"/>
                </a:cubicBezTo>
                <a:lnTo>
                  <a:pt x="12011" y="907"/>
                </a:lnTo>
                <a:cubicBezTo>
                  <a:pt x="12011" y="735"/>
                  <a:pt x="12155" y="591"/>
                  <a:pt x="12299" y="591"/>
                </a:cubicBezTo>
                <a:close/>
                <a:moveTo>
                  <a:pt x="11407" y="1800"/>
                </a:moveTo>
                <a:lnTo>
                  <a:pt x="11407" y="2117"/>
                </a:lnTo>
                <a:cubicBezTo>
                  <a:pt x="11407" y="2607"/>
                  <a:pt x="11810" y="3010"/>
                  <a:pt x="12299" y="3010"/>
                </a:cubicBezTo>
                <a:cubicBezTo>
                  <a:pt x="12789" y="3010"/>
                  <a:pt x="13192" y="2607"/>
                  <a:pt x="13221" y="2117"/>
                </a:cubicBezTo>
                <a:lnTo>
                  <a:pt x="13221" y="1829"/>
                </a:lnTo>
                <a:lnTo>
                  <a:pt x="14114" y="1829"/>
                </a:lnTo>
                <a:cubicBezTo>
                  <a:pt x="14287" y="1829"/>
                  <a:pt x="14402" y="1944"/>
                  <a:pt x="14402" y="2117"/>
                </a:cubicBezTo>
                <a:lnTo>
                  <a:pt x="14402" y="3615"/>
                </a:lnTo>
                <a:lnTo>
                  <a:pt x="606" y="3615"/>
                </a:lnTo>
                <a:lnTo>
                  <a:pt x="606" y="2117"/>
                </a:lnTo>
                <a:cubicBezTo>
                  <a:pt x="606" y="1944"/>
                  <a:pt x="750" y="1829"/>
                  <a:pt x="894" y="1829"/>
                </a:cubicBezTo>
                <a:lnTo>
                  <a:pt x="1787" y="1829"/>
                </a:lnTo>
                <a:lnTo>
                  <a:pt x="1787" y="2117"/>
                </a:lnTo>
                <a:cubicBezTo>
                  <a:pt x="1787" y="2607"/>
                  <a:pt x="2219" y="3010"/>
                  <a:pt x="2708" y="3010"/>
                </a:cubicBezTo>
                <a:cubicBezTo>
                  <a:pt x="3198" y="2981"/>
                  <a:pt x="3572" y="2607"/>
                  <a:pt x="3601" y="2117"/>
                </a:cubicBezTo>
                <a:lnTo>
                  <a:pt x="3601" y="1800"/>
                </a:lnTo>
                <a:lnTo>
                  <a:pt x="6597" y="1800"/>
                </a:lnTo>
                <a:lnTo>
                  <a:pt x="6597" y="2117"/>
                </a:lnTo>
                <a:cubicBezTo>
                  <a:pt x="6597" y="2607"/>
                  <a:pt x="7000" y="3010"/>
                  <a:pt x="7518" y="3010"/>
                </a:cubicBezTo>
                <a:cubicBezTo>
                  <a:pt x="8008" y="3010"/>
                  <a:pt x="8411" y="2607"/>
                  <a:pt x="8411" y="2117"/>
                </a:cubicBezTo>
                <a:lnTo>
                  <a:pt x="8411" y="1800"/>
                </a:lnTo>
                <a:close/>
                <a:moveTo>
                  <a:pt x="3918" y="5717"/>
                </a:moveTo>
                <a:lnTo>
                  <a:pt x="3918" y="6927"/>
                </a:lnTo>
                <a:lnTo>
                  <a:pt x="2708" y="6927"/>
                </a:lnTo>
                <a:lnTo>
                  <a:pt x="2708" y="5717"/>
                </a:lnTo>
                <a:close/>
                <a:moveTo>
                  <a:pt x="8094" y="5717"/>
                </a:moveTo>
                <a:lnTo>
                  <a:pt x="8094" y="6927"/>
                </a:lnTo>
                <a:lnTo>
                  <a:pt x="6913" y="6927"/>
                </a:lnTo>
                <a:lnTo>
                  <a:pt x="6913" y="5717"/>
                </a:lnTo>
                <a:close/>
                <a:moveTo>
                  <a:pt x="12299" y="5717"/>
                </a:moveTo>
                <a:lnTo>
                  <a:pt x="12299" y="6927"/>
                </a:lnTo>
                <a:lnTo>
                  <a:pt x="11119" y="6927"/>
                </a:lnTo>
                <a:lnTo>
                  <a:pt x="11119" y="5717"/>
                </a:lnTo>
                <a:close/>
                <a:moveTo>
                  <a:pt x="2420" y="5113"/>
                </a:moveTo>
                <a:cubicBezTo>
                  <a:pt x="2247" y="5113"/>
                  <a:pt x="2103" y="5257"/>
                  <a:pt x="2103" y="5429"/>
                </a:cubicBezTo>
                <a:lnTo>
                  <a:pt x="2103" y="7215"/>
                </a:lnTo>
                <a:cubicBezTo>
                  <a:pt x="2103" y="7388"/>
                  <a:pt x="2247" y="7503"/>
                  <a:pt x="2420" y="7532"/>
                </a:cubicBezTo>
                <a:lnTo>
                  <a:pt x="4206" y="7532"/>
                </a:lnTo>
                <a:cubicBezTo>
                  <a:pt x="4379" y="7532"/>
                  <a:pt x="4494" y="7388"/>
                  <a:pt x="4494" y="7215"/>
                </a:cubicBezTo>
                <a:lnTo>
                  <a:pt x="4494" y="5429"/>
                </a:lnTo>
                <a:cubicBezTo>
                  <a:pt x="4494" y="5257"/>
                  <a:pt x="4379" y="5113"/>
                  <a:pt x="4206" y="5113"/>
                </a:cubicBezTo>
                <a:close/>
                <a:moveTo>
                  <a:pt x="6597" y="5113"/>
                </a:moveTo>
                <a:cubicBezTo>
                  <a:pt x="6453" y="5113"/>
                  <a:pt x="6309" y="5257"/>
                  <a:pt x="6309" y="5429"/>
                </a:cubicBezTo>
                <a:lnTo>
                  <a:pt x="6309" y="7215"/>
                </a:lnTo>
                <a:cubicBezTo>
                  <a:pt x="6309" y="7388"/>
                  <a:pt x="6453" y="7532"/>
                  <a:pt x="6597" y="7532"/>
                </a:cubicBezTo>
                <a:lnTo>
                  <a:pt x="8411" y="7532"/>
                </a:lnTo>
                <a:cubicBezTo>
                  <a:pt x="8584" y="7532"/>
                  <a:pt x="8699" y="7388"/>
                  <a:pt x="8699" y="7215"/>
                </a:cubicBezTo>
                <a:lnTo>
                  <a:pt x="8699" y="5429"/>
                </a:lnTo>
                <a:cubicBezTo>
                  <a:pt x="8699" y="5257"/>
                  <a:pt x="8584" y="5113"/>
                  <a:pt x="8411" y="5113"/>
                </a:cubicBezTo>
                <a:close/>
                <a:moveTo>
                  <a:pt x="10802" y="5113"/>
                </a:moveTo>
                <a:cubicBezTo>
                  <a:pt x="10658" y="5113"/>
                  <a:pt x="10514" y="5257"/>
                  <a:pt x="10514" y="5429"/>
                </a:cubicBezTo>
                <a:lnTo>
                  <a:pt x="10514" y="7215"/>
                </a:lnTo>
                <a:cubicBezTo>
                  <a:pt x="10514" y="7388"/>
                  <a:pt x="10658" y="7532"/>
                  <a:pt x="10802" y="7532"/>
                </a:cubicBezTo>
                <a:lnTo>
                  <a:pt x="12616" y="7532"/>
                </a:lnTo>
                <a:cubicBezTo>
                  <a:pt x="12789" y="7532"/>
                  <a:pt x="12904" y="7388"/>
                  <a:pt x="12904" y="7215"/>
                </a:cubicBezTo>
                <a:lnTo>
                  <a:pt x="12904" y="5429"/>
                </a:lnTo>
                <a:cubicBezTo>
                  <a:pt x="12904" y="5257"/>
                  <a:pt x="12789" y="5113"/>
                  <a:pt x="12616" y="5113"/>
                </a:cubicBezTo>
                <a:close/>
                <a:moveTo>
                  <a:pt x="3889" y="8713"/>
                </a:moveTo>
                <a:lnTo>
                  <a:pt x="3889" y="9923"/>
                </a:lnTo>
                <a:lnTo>
                  <a:pt x="2708" y="9923"/>
                </a:lnTo>
                <a:lnTo>
                  <a:pt x="2708" y="8713"/>
                </a:lnTo>
                <a:close/>
                <a:moveTo>
                  <a:pt x="8094" y="8713"/>
                </a:moveTo>
                <a:lnTo>
                  <a:pt x="8094" y="9923"/>
                </a:lnTo>
                <a:lnTo>
                  <a:pt x="6913" y="9923"/>
                </a:lnTo>
                <a:lnTo>
                  <a:pt x="6913" y="8713"/>
                </a:lnTo>
                <a:close/>
                <a:moveTo>
                  <a:pt x="12299" y="8713"/>
                </a:moveTo>
                <a:lnTo>
                  <a:pt x="12299" y="9923"/>
                </a:lnTo>
                <a:lnTo>
                  <a:pt x="11119" y="9923"/>
                </a:lnTo>
                <a:lnTo>
                  <a:pt x="11119" y="8713"/>
                </a:lnTo>
                <a:close/>
                <a:moveTo>
                  <a:pt x="2391" y="8108"/>
                </a:moveTo>
                <a:cubicBezTo>
                  <a:pt x="2247" y="8108"/>
                  <a:pt x="2103" y="8252"/>
                  <a:pt x="2103" y="8425"/>
                </a:cubicBezTo>
                <a:lnTo>
                  <a:pt x="2103" y="10211"/>
                </a:lnTo>
                <a:cubicBezTo>
                  <a:pt x="2103" y="10383"/>
                  <a:pt x="2247" y="10527"/>
                  <a:pt x="2391" y="10527"/>
                </a:cubicBezTo>
                <a:lnTo>
                  <a:pt x="4206" y="10527"/>
                </a:lnTo>
                <a:lnTo>
                  <a:pt x="4206" y="10499"/>
                </a:lnTo>
                <a:cubicBezTo>
                  <a:pt x="4379" y="10499"/>
                  <a:pt x="4494" y="10383"/>
                  <a:pt x="4494" y="10211"/>
                </a:cubicBezTo>
                <a:lnTo>
                  <a:pt x="4494" y="8425"/>
                </a:lnTo>
                <a:cubicBezTo>
                  <a:pt x="4494" y="8252"/>
                  <a:pt x="4379" y="8108"/>
                  <a:pt x="4206" y="8108"/>
                </a:cubicBezTo>
                <a:close/>
                <a:moveTo>
                  <a:pt x="6597" y="8108"/>
                </a:moveTo>
                <a:cubicBezTo>
                  <a:pt x="6453" y="8108"/>
                  <a:pt x="6309" y="8252"/>
                  <a:pt x="6309" y="8425"/>
                </a:cubicBezTo>
                <a:lnTo>
                  <a:pt x="6309" y="10211"/>
                </a:lnTo>
                <a:cubicBezTo>
                  <a:pt x="6309" y="10383"/>
                  <a:pt x="6453" y="10527"/>
                  <a:pt x="6597" y="10527"/>
                </a:cubicBezTo>
                <a:lnTo>
                  <a:pt x="8411" y="10527"/>
                </a:lnTo>
                <a:lnTo>
                  <a:pt x="8411" y="10499"/>
                </a:lnTo>
                <a:cubicBezTo>
                  <a:pt x="8584" y="10499"/>
                  <a:pt x="8699" y="10383"/>
                  <a:pt x="8699" y="10211"/>
                </a:cubicBezTo>
                <a:lnTo>
                  <a:pt x="8699" y="8425"/>
                </a:lnTo>
                <a:cubicBezTo>
                  <a:pt x="8699" y="8252"/>
                  <a:pt x="8584" y="8108"/>
                  <a:pt x="8411" y="8108"/>
                </a:cubicBezTo>
                <a:close/>
                <a:moveTo>
                  <a:pt x="10802" y="8108"/>
                </a:moveTo>
                <a:cubicBezTo>
                  <a:pt x="10658" y="8108"/>
                  <a:pt x="10514" y="8252"/>
                  <a:pt x="10514" y="8425"/>
                </a:cubicBezTo>
                <a:lnTo>
                  <a:pt x="10514" y="10211"/>
                </a:lnTo>
                <a:cubicBezTo>
                  <a:pt x="10514" y="10383"/>
                  <a:pt x="10658" y="10527"/>
                  <a:pt x="10802" y="10527"/>
                </a:cubicBezTo>
                <a:lnTo>
                  <a:pt x="12616" y="10527"/>
                </a:lnTo>
                <a:lnTo>
                  <a:pt x="12616" y="10499"/>
                </a:lnTo>
                <a:cubicBezTo>
                  <a:pt x="12789" y="10499"/>
                  <a:pt x="12904" y="10383"/>
                  <a:pt x="12904" y="10211"/>
                </a:cubicBezTo>
                <a:lnTo>
                  <a:pt x="12904" y="8425"/>
                </a:lnTo>
                <a:cubicBezTo>
                  <a:pt x="12904" y="8252"/>
                  <a:pt x="12789" y="8108"/>
                  <a:pt x="12616" y="8108"/>
                </a:cubicBezTo>
                <a:close/>
                <a:moveTo>
                  <a:pt x="8123" y="11708"/>
                </a:moveTo>
                <a:lnTo>
                  <a:pt x="8123" y="12918"/>
                </a:lnTo>
                <a:lnTo>
                  <a:pt x="6913" y="12918"/>
                </a:lnTo>
                <a:lnTo>
                  <a:pt x="6913" y="11708"/>
                </a:lnTo>
                <a:close/>
                <a:moveTo>
                  <a:pt x="2391" y="11104"/>
                </a:moveTo>
                <a:cubicBezTo>
                  <a:pt x="2247" y="11104"/>
                  <a:pt x="2103" y="11248"/>
                  <a:pt x="2103" y="11420"/>
                </a:cubicBezTo>
                <a:lnTo>
                  <a:pt x="2103" y="11708"/>
                </a:lnTo>
                <a:lnTo>
                  <a:pt x="3889" y="11708"/>
                </a:lnTo>
                <a:lnTo>
                  <a:pt x="3889" y="12918"/>
                </a:lnTo>
                <a:lnTo>
                  <a:pt x="3313" y="12918"/>
                </a:lnTo>
                <a:lnTo>
                  <a:pt x="3313" y="13523"/>
                </a:lnTo>
                <a:lnTo>
                  <a:pt x="4206" y="13523"/>
                </a:lnTo>
                <a:cubicBezTo>
                  <a:pt x="4379" y="13523"/>
                  <a:pt x="4494" y="13379"/>
                  <a:pt x="4494" y="13206"/>
                </a:cubicBezTo>
                <a:lnTo>
                  <a:pt x="4494" y="11420"/>
                </a:lnTo>
                <a:cubicBezTo>
                  <a:pt x="4494" y="11248"/>
                  <a:pt x="4379" y="11132"/>
                  <a:pt x="4206" y="11104"/>
                </a:cubicBezTo>
                <a:close/>
                <a:moveTo>
                  <a:pt x="6559" y="11129"/>
                </a:moveTo>
                <a:cubicBezTo>
                  <a:pt x="6429" y="11129"/>
                  <a:pt x="6309" y="11262"/>
                  <a:pt x="6309" y="11420"/>
                </a:cubicBezTo>
                <a:lnTo>
                  <a:pt x="6309" y="13206"/>
                </a:lnTo>
                <a:cubicBezTo>
                  <a:pt x="6309" y="13379"/>
                  <a:pt x="6453" y="13523"/>
                  <a:pt x="6597" y="13523"/>
                </a:cubicBezTo>
                <a:lnTo>
                  <a:pt x="8411" y="13523"/>
                </a:lnTo>
                <a:cubicBezTo>
                  <a:pt x="8584" y="13523"/>
                  <a:pt x="8699" y="13379"/>
                  <a:pt x="8699" y="13206"/>
                </a:cubicBezTo>
                <a:lnTo>
                  <a:pt x="8699" y="11420"/>
                </a:lnTo>
                <a:cubicBezTo>
                  <a:pt x="8699" y="11262"/>
                  <a:pt x="8603" y="11129"/>
                  <a:pt x="8455" y="11129"/>
                </a:cubicBezTo>
                <a:cubicBezTo>
                  <a:pt x="8441" y="11129"/>
                  <a:pt x="8426" y="11130"/>
                  <a:pt x="8411" y="11132"/>
                </a:cubicBezTo>
                <a:lnTo>
                  <a:pt x="6597" y="11132"/>
                </a:lnTo>
                <a:cubicBezTo>
                  <a:pt x="6584" y="11130"/>
                  <a:pt x="6572" y="11129"/>
                  <a:pt x="6559" y="11129"/>
                </a:cubicBezTo>
                <a:close/>
                <a:moveTo>
                  <a:pt x="2103" y="12630"/>
                </a:moveTo>
                <a:cubicBezTo>
                  <a:pt x="2276" y="12630"/>
                  <a:pt x="2391" y="12745"/>
                  <a:pt x="2391" y="12918"/>
                </a:cubicBezTo>
                <a:lnTo>
                  <a:pt x="2391" y="13984"/>
                </a:lnTo>
                <a:lnTo>
                  <a:pt x="1038" y="12630"/>
                </a:lnTo>
                <a:close/>
                <a:moveTo>
                  <a:pt x="14402" y="4220"/>
                </a:moveTo>
                <a:lnTo>
                  <a:pt x="14402" y="10209"/>
                </a:lnTo>
                <a:lnTo>
                  <a:pt x="14402" y="10209"/>
                </a:lnTo>
                <a:cubicBezTo>
                  <a:pt x="13386" y="10273"/>
                  <a:pt x="12367" y="10691"/>
                  <a:pt x="11522" y="11536"/>
                </a:cubicBezTo>
                <a:cubicBezTo>
                  <a:pt x="10682" y="12375"/>
                  <a:pt x="10268" y="13396"/>
                  <a:pt x="10207" y="14416"/>
                </a:cubicBezTo>
                <a:lnTo>
                  <a:pt x="2996" y="14416"/>
                </a:lnTo>
                <a:lnTo>
                  <a:pt x="2996" y="12918"/>
                </a:lnTo>
                <a:cubicBezTo>
                  <a:pt x="2996" y="12428"/>
                  <a:pt x="2593" y="12025"/>
                  <a:pt x="2103" y="12025"/>
                </a:cubicBezTo>
                <a:lnTo>
                  <a:pt x="606" y="12025"/>
                </a:lnTo>
                <a:lnTo>
                  <a:pt x="606" y="4220"/>
                </a:lnTo>
                <a:close/>
                <a:moveTo>
                  <a:pt x="606" y="13033"/>
                </a:moveTo>
                <a:lnTo>
                  <a:pt x="2507" y="14934"/>
                </a:lnTo>
                <a:cubicBezTo>
                  <a:pt x="2535" y="14992"/>
                  <a:pt x="2622" y="15021"/>
                  <a:pt x="2708" y="15021"/>
                </a:cubicBezTo>
                <a:lnTo>
                  <a:pt x="10212" y="15021"/>
                </a:lnTo>
                <a:cubicBezTo>
                  <a:pt x="10227" y="15224"/>
                  <a:pt x="10256" y="15426"/>
                  <a:pt x="10298" y="15626"/>
                </a:cubicBezTo>
                <a:lnTo>
                  <a:pt x="894" y="15626"/>
                </a:lnTo>
                <a:cubicBezTo>
                  <a:pt x="721" y="15626"/>
                  <a:pt x="606" y="15482"/>
                  <a:pt x="606" y="15309"/>
                </a:cubicBezTo>
                <a:lnTo>
                  <a:pt x="606" y="13033"/>
                </a:lnTo>
                <a:close/>
                <a:moveTo>
                  <a:pt x="16505" y="12745"/>
                </a:moveTo>
                <a:lnTo>
                  <a:pt x="16994" y="13206"/>
                </a:lnTo>
                <a:lnTo>
                  <a:pt x="13509" y="16691"/>
                </a:lnTo>
                <a:lnTo>
                  <a:pt x="12443" y="15626"/>
                </a:lnTo>
                <a:lnTo>
                  <a:pt x="12904" y="15136"/>
                </a:lnTo>
                <a:lnTo>
                  <a:pt x="13308" y="15539"/>
                </a:lnTo>
                <a:cubicBezTo>
                  <a:pt x="13365" y="15597"/>
                  <a:pt x="13437" y="15626"/>
                  <a:pt x="13513" y="15626"/>
                </a:cubicBezTo>
                <a:cubicBezTo>
                  <a:pt x="13588" y="15626"/>
                  <a:pt x="13668" y="15597"/>
                  <a:pt x="13740" y="15539"/>
                </a:cubicBezTo>
                <a:lnTo>
                  <a:pt x="16505" y="12745"/>
                </a:lnTo>
                <a:close/>
                <a:moveTo>
                  <a:pt x="16519" y="12025"/>
                </a:moveTo>
                <a:cubicBezTo>
                  <a:pt x="16440" y="12025"/>
                  <a:pt x="16361" y="12054"/>
                  <a:pt x="16303" y="12112"/>
                </a:cubicBezTo>
                <a:lnTo>
                  <a:pt x="13509" y="14905"/>
                </a:lnTo>
                <a:lnTo>
                  <a:pt x="13135" y="14502"/>
                </a:lnTo>
                <a:cubicBezTo>
                  <a:pt x="13077" y="14445"/>
                  <a:pt x="12998" y="14416"/>
                  <a:pt x="12919" y="14416"/>
                </a:cubicBezTo>
                <a:cubicBezTo>
                  <a:pt x="12840" y="14416"/>
                  <a:pt x="12760" y="14445"/>
                  <a:pt x="12703" y="14502"/>
                </a:cubicBezTo>
                <a:lnTo>
                  <a:pt x="11810" y="15395"/>
                </a:lnTo>
                <a:cubicBezTo>
                  <a:pt x="11695" y="15510"/>
                  <a:pt x="11695" y="15712"/>
                  <a:pt x="11810" y="15827"/>
                </a:cubicBezTo>
                <a:lnTo>
                  <a:pt x="13308" y="17325"/>
                </a:lnTo>
                <a:cubicBezTo>
                  <a:pt x="13365" y="17382"/>
                  <a:pt x="13423" y="17411"/>
                  <a:pt x="13509" y="17411"/>
                </a:cubicBezTo>
                <a:cubicBezTo>
                  <a:pt x="13596" y="17411"/>
                  <a:pt x="13682" y="17382"/>
                  <a:pt x="13740" y="17325"/>
                </a:cubicBezTo>
                <a:lnTo>
                  <a:pt x="17628" y="13437"/>
                </a:lnTo>
                <a:cubicBezTo>
                  <a:pt x="17743" y="13321"/>
                  <a:pt x="17743" y="13120"/>
                  <a:pt x="17628" y="13004"/>
                </a:cubicBezTo>
                <a:lnTo>
                  <a:pt x="16735" y="12112"/>
                </a:lnTo>
                <a:cubicBezTo>
                  <a:pt x="16677" y="12054"/>
                  <a:pt x="16598" y="12025"/>
                  <a:pt x="16519" y="12025"/>
                </a:cubicBezTo>
                <a:close/>
                <a:moveTo>
                  <a:pt x="14719" y="10816"/>
                </a:moveTo>
                <a:cubicBezTo>
                  <a:pt x="16879" y="10816"/>
                  <a:pt x="18607" y="12572"/>
                  <a:pt x="18607" y="14733"/>
                </a:cubicBezTo>
                <a:cubicBezTo>
                  <a:pt x="18607" y="17070"/>
                  <a:pt x="16685" y="18617"/>
                  <a:pt x="14683" y="18617"/>
                </a:cubicBezTo>
                <a:cubicBezTo>
                  <a:pt x="13724" y="18617"/>
                  <a:pt x="12747" y="18262"/>
                  <a:pt x="11954" y="17469"/>
                </a:cubicBezTo>
                <a:cubicBezTo>
                  <a:pt x="9506" y="15021"/>
                  <a:pt x="11234" y="10816"/>
                  <a:pt x="14719" y="10816"/>
                </a:cubicBezTo>
                <a:close/>
                <a:moveTo>
                  <a:pt x="7504" y="0"/>
                </a:moveTo>
                <a:cubicBezTo>
                  <a:pt x="7050" y="0"/>
                  <a:pt x="6597" y="303"/>
                  <a:pt x="6597" y="907"/>
                </a:cubicBezTo>
                <a:lnTo>
                  <a:pt x="6597" y="1195"/>
                </a:lnTo>
                <a:lnTo>
                  <a:pt x="3601" y="1195"/>
                </a:lnTo>
                <a:lnTo>
                  <a:pt x="3601" y="907"/>
                </a:lnTo>
                <a:cubicBezTo>
                  <a:pt x="3543" y="360"/>
                  <a:pt x="3111" y="87"/>
                  <a:pt x="2683" y="87"/>
                </a:cubicBezTo>
                <a:cubicBezTo>
                  <a:pt x="2255" y="87"/>
                  <a:pt x="1830" y="360"/>
                  <a:pt x="1787" y="907"/>
                </a:cubicBezTo>
                <a:lnTo>
                  <a:pt x="1787" y="1224"/>
                </a:lnTo>
                <a:lnTo>
                  <a:pt x="894" y="1224"/>
                </a:lnTo>
                <a:cubicBezTo>
                  <a:pt x="404" y="1224"/>
                  <a:pt x="1" y="1628"/>
                  <a:pt x="1" y="2117"/>
                </a:cubicBezTo>
                <a:lnTo>
                  <a:pt x="1" y="12313"/>
                </a:lnTo>
                <a:lnTo>
                  <a:pt x="1" y="15309"/>
                </a:lnTo>
                <a:cubicBezTo>
                  <a:pt x="1" y="15827"/>
                  <a:pt x="404" y="16230"/>
                  <a:pt x="894" y="16230"/>
                </a:cubicBezTo>
                <a:lnTo>
                  <a:pt x="10469" y="16230"/>
                </a:lnTo>
                <a:cubicBezTo>
                  <a:pt x="11067" y="17900"/>
                  <a:pt x="12614" y="19226"/>
                  <a:pt x="14719" y="19226"/>
                </a:cubicBezTo>
                <a:cubicBezTo>
                  <a:pt x="17196" y="19226"/>
                  <a:pt x="19212" y="17210"/>
                  <a:pt x="19212" y="14733"/>
                </a:cubicBezTo>
                <a:cubicBezTo>
                  <a:pt x="19212" y="12133"/>
                  <a:pt x="17200" y="10371"/>
                  <a:pt x="15007" y="10212"/>
                </a:cubicBezTo>
                <a:lnTo>
                  <a:pt x="15007" y="10212"/>
                </a:lnTo>
                <a:lnTo>
                  <a:pt x="15007" y="2117"/>
                </a:lnTo>
                <a:cubicBezTo>
                  <a:pt x="15007" y="1628"/>
                  <a:pt x="14604" y="1224"/>
                  <a:pt x="14114" y="1224"/>
                </a:cubicBezTo>
                <a:lnTo>
                  <a:pt x="13221" y="1224"/>
                </a:lnTo>
                <a:lnTo>
                  <a:pt x="13221" y="907"/>
                </a:lnTo>
                <a:cubicBezTo>
                  <a:pt x="13221" y="303"/>
                  <a:pt x="12767" y="0"/>
                  <a:pt x="12314" y="0"/>
                </a:cubicBezTo>
                <a:cubicBezTo>
                  <a:pt x="11860" y="0"/>
                  <a:pt x="11407" y="303"/>
                  <a:pt x="11407" y="907"/>
                </a:cubicBezTo>
                <a:lnTo>
                  <a:pt x="11407" y="1195"/>
                </a:lnTo>
                <a:lnTo>
                  <a:pt x="8411" y="1195"/>
                </a:lnTo>
                <a:lnTo>
                  <a:pt x="8411" y="907"/>
                </a:lnTo>
                <a:cubicBezTo>
                  <a:pt x="8411" y="303"/>
                  <a:pt x="7957" y="0"/>
                  <a:pt x="750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9" name="Google Shape;589;p69"/>
          <p:cNvSpPr/>
          <p:nvPr/>
        </p:nvSpPr>
        <p:spPr>
          <a:xfrm>
            <a:off x="850113" y="3562764"/>
            <a:ext cx="464522" cy="464837"/>
          </a:xfrm>
          <a:custGeom>
            <a:avLst/>
            <a:gdLst/>
            <a:ahLst/>
            <a:cxnLst/>
            <a:rect l="l" t="t" r="r" b="b"/>
            <a:pathLst>
              <a:path w="19213" h="19226" extrusionOk="0">
                <a:moveTo>
                  <a:pt x="2708" y="591"/>
                </a:moveTo>
                <a:cubicBezTo>
                  <a:pt x="2852" y="591"/>
                  <a:pt x="2996" y="735"/>
                  <a:pt x="2996" y="907"/>
                </a:cubicBezTo>
                <a:lnTo>
                  <a:pt x="2996" y="2117"/>
                </a:lnTo>
                <a:cubicBezTo>
                  <a:pt x="2996" y="2290"/>
                  <a:pt x="2852" y="2405"/>
                  <a:pt x="2708" y="2405"/>
                </a:cubicBezTo>
                <a:cubicBezTo>
                  <a:pt x="2536" y="2405"/>
                  <a:pt x="2391" y="2290"/>
                  <a:pt x="2391" y="2117"/>
                </a:cubicBezTo>
                <a:lnTo>
                  <a:pt x="2391" y="907"/>
                </a:lnTo>
                <a:cubicBezTo>
                  <a:pt x="2391" y="735"/>
                  <a:pt x="2536" y="591"/>
                  <a:pt x="2708" y="591"/>
                </a:cubicBezTo>
                <a:close/>
                <a:moveTo>
                  <a:pt x="12328" y="591"/>
                </a:moveTo>
                <a:cubicBezTo>
                  <a:pt x="12472" y="619"/>
                  <a:pt x="12616" y="735"/>
                  <a:pt x="12616" y="907"/>
                </a:cubicBezTo>
                <a:lnTo>
                  <a:pt x="12616" y="2117"/>
                </a:lnTo>
                <a:cubicBezTo>
                  <a:pt x="12588" y="2290"/>
                  <a:pt x="12472" y="2405"/>
                  <a:pt x="12300" y="2405"/>
                </a:cubicBezTo>
                <a:cubicBezTo>
                  <a:pt x="12127" y="2405"/>
                  <a:pt x="12012" y="2290"/>
                  <a:pt x="12012" y="2117"/>
                </a:cubicBezTo>
                <a:lnTo>
                  <a:pt x="12012" y="907"/>
                </a:lnTo>
                <a:cubicBezTo>
                  <a:pt x="12012" y="735"/>
                  <a:pt x="12127" y="591"/>
                  <a:pt x="12300" y="591"/>
                </a:cubicBezTo>
                <a:close/>
                <a:moveTo>
                  <a:pt x="7518" y="591"/>
                </a:moveTo>
                <a:cubicBezTo>
                  <a:pt x="7691" y="591"/>
                  <a:pt x="7806" y="735"/>
                  <a:pt x="7806" y="907"/>
                </a:cubicBezTo>
                <a:lnTo>
                  <a:pt x="7806" y="2117"/>
                </a:lnTo>
                <a:cubicBezTo>
                  <a:pt x="7806" y="2319"/>
                  <a:pt x="7655" y="2420"/>
                  <a:pt x="7504" y="2420"/>
                </a:cubicBezTo>
                <a:cubicBezTo>
                  <a:pt x="7353" y="2420"/>
                  <a:pt x="7202" y="2319"/>
                  <a:pt x="7202" y="2117"/>
                </a:cubicBezTo>
                <a:lnTo>
                  <a:pt x="7202" y="907"/>
                </a:lnTo>
                <a:cubicBezTo>
                  <a:pt x="7202" y="735"/>
                  <a:pt x="7346" y="591"/>
                  <a:pt x="7518" y="591"/>
                </a:cubicBezTo>
                <a:close/>
                <a:moveTo>
                  <a:pt x="11407" y="1800"/>
                </a:moveTo>
                <a:lnTo>
                  <a:pt x="11407" y="2117"/>
                </a:lnTo>
                <a:cubicBezTo>
                  <a:pt x="11407" y="2607"/>
                  <a:pt x="11810" y="3010"/>
                  <a:pt x="12300" y="3010"/>
                </a:cubicBezTo>
                <a:lnTo>
                  <a:pt x="12328" y="3010"/>
                </a:lnTo>
                <a:cubicBezTo>
                  <a:pt x="12789" y="2981"/>
                  <a:pt x="13192" y="2607"/>
                  <a:pt x="13192" y="2117"/>
                </a:cubicBezTo>
                <a:lnTo>
                  <a:pt x="13192" y="1829"/>
                </a:lnTo>
                <a:lnTo>
                  <a:pt x="14114" y="1829"/>
                </a:lnTo>
                <a:cubicBezTo>
                  <a:pt x="14287" y="1829"/>
                  <a:pt x="14431" y="1944"/>
                  <a:pt x="14431" y="2117"/>
                </a:cubicBezTo>
                <a:lnTo>
                  <a:pt x="14431" y="3615"/>
                </a:lnTo>
                <a:lnTo>
                  <a:pt x="606" y="3615"/>
                </a:lnTo>
                <a:lnTo>
                  <a:pt x="606" y="2117"/>
                </a:lnTo>
                <a:cubicBezTo>
                  <a:pt x="606" y="1944"/>
                  <a:pt x="721" y="1829"/>
                  <a:pt x="894" y="1829"/>
                </a:cubicBezTo>
                <a:lnTo>
                  <a:pt x="1787" y="1829"/>
                </a:lnTo>
                <a:lnTo>
                  <a:pt x="1787" y="2117"/>
                </a:lnTo>
                <a:cubicBezTo>
                  <a:pt x="1787" y="2607"/>
                  <a:pt x="2190" y="3010"/>
                  <a:pt x="2708" y="3010"/>
                </a:cubicBezTo>
                <a:cubicBezTo>
                  <a:pt x="3198" y="3010"/>
                  <a:pt x="3572" y="2607"/>
                  <a:pt x="3601" y="2117"/>
                </a:cubicBezTo>
                <a:lnTo>
                  <a:pt x="3601" y="1800"/>
                </a:lnTo>
                <a:lnTo>
                  <a:pt x="6625" y="1800"/>
                </a:lnTo>
                <a:lnTo>
                  <a:pt x="6625" y="2117"/>
                </a:lnTo>
                <a:cubicBezTo>
                  <a:pt x="6625" y="2607"/>
                  <a:pt x="7000" y="3010"/>
                  <a:pt x="7518" y="3010"/>
                </a:cubicBezTo>
                <a:cubicBezTo>
                  <a:pt x="8008" y="3010"/>
                  <a:pt x="8411" y="2607"/>
                  <a:pt x="8411" y="2117"/>
                </a:cubicBezTo>
                <a:lnTo>
                  <a:pt x="8411" y="1800"/>
                </a:lnTo>
                <a:close/>
                <a:moveTo>
                  <a:pt x="3889" y="5717"/>
                </a:moveTo>
                <a:lnTo>
                  <a:pt x="3889" y="6898"/>
                </a:lnTo>
                <a:lnTo>
                  <a:pt x="2708" y="6898"/>
                </a:lnTo>
                <a:lnTo>
                  <a:pt x="2708" y="5717"/>
                </a:lnTo>
                <a:close/>
                <a:moveTo>
                  <a:pt x="8123" y="5717"/>
                </a:moveTo>
                <a:lnTo>
                  <a:pt x="8123" y="6927"/>
                </a:lnTo>
                <a:lnTo>
                  <a:pt x="6913" y="6927"/>
                </a:lnTo>
                <a:lnTo>
                  <a:pt x="6913" y="5717"/>
                </a:lnTo>
                <a:close/>
                <a:moveTo>
                  <a:pt x="12328" y="5717"/>
                </a:moveTo>
                <a:lnTo>
                  <a:pt x="12328" y="6927"/>
                </a:lnTo>
                <a:lnTo>
                  <a:pt x="11119" y="6927"/>
                </a:lnTo>
                <a:lnTo>
                  <a:pt x="11119" y="5717"/>
                </a:lnTo>
                <a:close/>
                <a:moveTo>
                  <a:pt x="2420" y="5113"/>
                </a:moveTo>
                <a:cubicBezTo>
                  <a:pt x="2247" y="5113"/>
                  <a:pt x="2103" y="5257"/>
                  <a:pt x="2103" y="5429"/>
                </a:cubicBezTo>
                <a:lnTo>
                  <a:pt x="2103" y="7215"/>
                </a:lnTo>
                <a:cubicBezTo>
                  <a:pt x="2103" y="7388"/>
                  <a:pt x="2247" y="7503"/>
                  <a:pt x="2420" y="7532"/>
                </a:cubicBezTo>
                <a:lnTo>
                  <a:pt x="4206" y="7532"/>
                </a:lnTo>
                <a:cubicBezTo>
                  <a:pt x="4379" y="7532"/>
                  <a:pt x="4523" y="7388"/>
                  <a:pt x="4523" y="7215"/>
                </a:cubicBezTo>
                <a:lnTo>
                  <a:pt x="4523" y="5429"/>
                </a:lnTo>
                <a:cubicBezTo>
                  <a:pt x="4523" y="5257"/>
                  <a:pt x="4379" y="5113"/>
                  <a:pt x="4206" y="5113"/>
                </a:cubicBezTo>
                <a:close/>
                <a:moveTo>
                  <a:pt x="6625" y="5113"/>
                </a:moveTo>
                <a:cubicBezTo>
                  <a:pt x="6453" y="5113"/>
                  <a:pt x="6309" y="5257"/>
                  <a:pt x="6309" y="5429"/>
                </a:cubicBezTo>
                <a:lnTo>
                  <a:pt x="6309" y="7215"/>
                </a:lnTo>
                <a:cubicBezTo>
                  <a:pt x="6309" y="7388"/>
                  <a:pt x="6453" y="7532"/>
                  <a:pt x="6625" y="7532"/>
                </a:cubicBezTo>
                <a:lnTo>
                  <a:pt x="8411" y="7532"/>
                </a:lnTo>
                <a:cubicBezTo>
                  <a:pt x="8584" y="7532"/>
                  <a:pt x="8699" y="7388"/>
                  <a:pt x="8728" y="7215"/>
                </a:cubicBezTo>
                <a:lnTo>
                  <a:pt x="8728" y="5429"/>
                </a:lnTo>
                <a:cubicBezTo>
                  <a:pt x="8699" y="5257"/>
                  <a:pt x="8584" y="5113"/>
                  <a:pt x="8411" y="5113"/>
                </a:cubicBezTo>
                <a:close/>
                <a:moveTo>
                  <a:pt x="10831" y="5113"/>
                </a:moveTo>
                <a:cubicBezTo>
                  <a:pt x="10658" y="5113"/>
                  <a:pt x="10514" y="5257"/>
                  <a:pt x="10514" y="5429"/>
                </a:cubicBezTo>
                <a:lnTo>
                  <a:pt x="10514" y="7215"/>
                </a:lnTo>
                <a:cubicBezTo>
                  <a:pt x="10514" y="7388"/>
                  <a:pt x="10658" y="7532"/>
                  <a:pt x="10831" y="7532"/>
                </a:cubicBezTo>
                <a:lnTo>
                  <a:pt x="12616" y="7532"/>
                </a:lnTo>
                <a:cubicBezTo>
                  <a:pt x="12789" y="7532"/>
                  <a:pt x="12904" y="7388"/>
                  <a:pt x="12904" y="7215"/>
                </a:cubicBezTo>
                <a:lnTo>
                  <a:pt x="12904" y="5429"/>
                </a:lnTo>
                <a:cubicBezTo>
                  <a:pt x="12904" y="5257"/>
                  <a:pt x="12789" y="5113"/>
                  <a:pt x="12616" y="5113"/>
                </a:cubicBezTo>
                <a:close/>
                <a:moveTo>
                  <a:pt x="3889" y="8713"/>
                </a:moveTo>
                <a:lnTo>
                  <a:pt x="3889" y="9923"/>
                </a:lnTo>
                <a:lnTo>
                  <a:pt x="2708" y="9923"/>
                </a:lnTo>
                <a:lnTo>
                  <a:pt x="2708" y="8713"/>
                </a:lnTo>
                <a:close/>
                <a:moveTo>
                  <a:pt x="8094" y="8713"/>
                </a:moveTo>
                <a:lnTo>
                  <a:pt x="8094" y="9923"/>
                </a:lnTo>
                <a:lnTo>
                  <a:pt x="6885" y="9923"/>
                </a:lnTo>
                <a:lnTo>
                  <a:pt x="6885" y="8713"/>
                </a:lnTo>
                <a:close/>
                <a:moveTo>
                  <a:pt x="12300" y="8713"/>
                </a:moveTo>
                <a:lnTo>
                  <a:pt x="12300" y="9923"/>
                </a:lnTo>
                <a:lnTo>
                  <a:pt x="11090" y="9923"/>
                </a:lnTo>
                <a:lnTo>
                  <a:pt x="11090" y="8713"/>
                </a:lnTo>
                <a:close/>
                <a:moveTo>
                  <a:pt x="6597" y="8108"/>
                </a:moveTo>
                <a:cubicBezTo>
                  <a:pt x="6424" y="8108"/>
                  <a:pt x="6309" y="8252"/>
                  <a:pt x="6309" y="8396"/>
                </a:cubicBezTo>
                <a:lnTo>
                  <a:pt x="6309" y="10211"/>
                </a:lnTo>
                <a:cubicBezTo>
                  <a:pt x="6309" y="10383"/>
                  <a:pt x="6424" y="10499"/>
                  <a:pt x="6597" y="10499"/>
                </a:cubicBezTo>
                <a:lnTo>
                  <a:pt x="8411" y="10499"/>
                </a:lnTo>
                <a:cubicBezTo>
                  <a:pt x="8584" y="10499"/>
                  <a:pt x="8699" y="10383"/>
                  <a:pt x="8699" y="10211"/>
                </a:cubicBezTo>
                <a:lnTo>
                  <a:pt x="8699" y="8396"/>
                </a:lnTo>
                <a:cubicBezTo>
                  <a:pt x="8699" y="8252"/>
                  <a:pt x="8555" y="8108"/>
                  <a:pt x="8411" y="8108"/>
                </a:cubicBezTo>
                <a:close/>
                <a:moveTo>
                  <a:pt x="10802" y="8108"/>
                </a:moveTo>
                <a:cubicBezTo>
                  <a:pt x="10629" y="8108"/>
                  <a:pt x="10514" y="8252"/>
                  <a:pt x="10514" y="8396"/>
                </a:cubicBezTo>
                <a:lnTo>
                  <a:pt x="10514" y="10211"/>
                </a:lnTo>
                <a:cubicBezTo>
                  <a:pt x="10514" y="10383"/>
                  <a:pt x="10629" y="10499"/>
                  <a:pt x="10802" y="10499"/>
                </a:cubicBezTo>
                <a:lnTo>
                  <a:pt x="12616" y="10499"/>
                </a:lnTo>
                <a:cubicBezTo>
                  <a:pt x="12789" y="10499"/>
                  <a:pt x="12904" y="10383"/>
                  <a:pt x="12904" y="10211"/>
                </a:cubicBezTo>
                <a:lnTo>
                  <a:pt x="12904" y="8396"/>
                </a:lnTo>
                <a:cubicBezTo>
                  <a:pt x="12904" y="8252"/>
                  <a:pt x="12760" y="8108"/>
                  <a:pt x="12616" y="8108"/>
                </a:cubicBezTo>
                <a:close/>
                <a:moveTo>
                  <a:pt x="2420" y="8108"/>
                </a:moveTo>
                <a:cubicBezTo>
                  <a:pt x="2247" y="8108"/>
                  <a:pt x="2103" y="8252"/>
                  <a:pt x="2103" y="8425"/>
                </a:cubicBezTo>
                <a:lnTo>
                  <a:pt x="2103" y="10211"/>
                </a:lnTo>
                <a:cubicBezTo>
                  <a:pt x="2103" y="10383"/>
                  <a:pt x="2247" y="10527"/>
                  <a:pt x="2420" y="10527"/>
                </a:cubicBezTo>
                <a:lnTo>
                  <a:pt x="4206" y="10527"/>
                </a:lnTo>
                <a:lnTo>
                  <a:pt x="4206" y="10499"/>
                </a:lnTo>
                <a:cubicBezTo>
                  <a:pt x="4379" y="10499"/>
                  <a:pt x="4494" y="10383"/>
                  <a:pt x="4523" y="10211"/>
                </a:cubicBezTo>
                <a:lnTo>
                  <a:pt x="4523" y="8425"/>
                </a:lnTo>
                <a:cubicBezTo>
                  <a:pt x="4523" y="8252"/>
                  <a:pt x="4379" y="8108"/>
                  <a:pt x="4206" y="8108"/>
                </a:cubicBezTo>
                <a:close/>
                <a:moveTo>
                  <a:pt x="8123" y="11708"/>
                </a:moveTo>
                <a:lnTo>
                  <a:pt x="8123" y="12918"/>
                </a:lnTo>
                <a:lnTo>
                  <a:pt x="6913" y="12918"/>
                </a:lnTo>
                <a:lnTo>
                  <a:pt x="6913" y="11708"/>
                </a:lnTo>
                <a:close/>
                <a:moveTo>
                  <a:pt x="2391" y="11104"/>
                </a:moveTo>
                <a:cubicBezTo>
                  <a:pt x="2219" y="11104"/>
                  <a:pt x="2103" y="11248"/>
                  <a:pt x="2103" y="11420"/>
                </a:cubicBezTo>
                <a:lnTo>
                  <a:pt x="2103" y="11708"/>
                </a:lnTo>
                <a:lnTo>
                  <a:pt x="3889" y="11708"/>
                </a:lnTo>
                <a:lnTo>
                  <a:pt x="3889" y="12918"/>
                </a:lnTo>
                <a:lnTo>
                  <a:pt x="3284" y="12918"/>
                </a:lnTo>
                <a:lnTo>
                  <a:pt x="3284" y="13523"/>
                </a:lnTo>
                <a:lnTo>
                  <a:pt x="4206" y="13523"/>
                </a:lnTo>
                <a:cubicBezTo>
                  <a:pt x="4379" y="13494"/>
                  <a:pt x="4494" y="13379"/>
                  <a:pt x="4494" y="13206"/>
                </a:cubicBezTo>
                <a:lnTo>
                  <a:pt x="4494" y="11420"/>
                </a:lnTo>
                <a:cubicBezTo>
                  <a:pt x="4494" y="11248"/>
                  <a:pt x="4350" y="11104"/>
                  <a:pt x="4206" y="11104"/>
                </a:cubicBezTo>
                <a:close/>
                <a:moveTo>
                  <a:pt x="6597" y="11104"/>
                </a:moveTo>
                <a:cubicBezTo>
                  <a:pt x="6424" y="11104"/>
                  <a:pt x="6309" y="11248"/>
                  <a:pt x="6309" y="11420"/>
                </a:cubicBezTo>
                <a:lnTo>
                  <a:pt x="6309" y="13206"/>
                </a:lnTo>
                <a:cubicBezTo>
                  <a:pt x="6309" y="13379"/>
                  <a:pt x="6424" y="13523"/>
                  <a:pt x="6597" y="13523"/>
                </a:cubicBezTo>
                <a:lnTo>
                  <a:pt x="8411" y="13523"/>
                </a:lnTo>
                <a:cubicBezTo>
                  <a:pt x="8584" y="13494"/>
                  <a:pt x="8699" y="13379"/>
                  <a:pt x="8699" y="13206"/>
                </a:cubicBezTo>
                <a:lnTo>
                  <a:pt x="8699" y="11420"/>
                </a:lnTo>
                <a:cubicBezTo>
                  <a:pt x="8699" y="11248"/>
                  <a:pt x="8555" y="11104"/>
                  <a:pt x="8411" y="11104"/>
                </a:cubicBezTo>
                <a:close/>
                <a:moveTo>
                  <a:pt x="2103" y="12630"/>
                </a:moveTo>
                <a:cubicBezTo>
                  <a:pt x="2276" y="12630"/>
                  <a:pt x="2391" y="12745"/>
                  <a:pt x="2391" y="12918"/>
                </a:cubicBezTo>
                <a:lnTo>
                  <a:pt x="2391" y="13984"/>
                </a:lnTo>
                <a:lnTo>
                  <a:pt x="2391" y="13984"/>
                </a:lnTo>
                <a:lnTo>
                  <a:pt x="1038" y="12630"/>
                </a:lnTo>
                <a:close/>
                <a:moveTo>
                  <a:pt x="14431" y="4220"/>
                </a:moveTo>
                <a:lnTo>
                  <a:pt x="14431" y="10207"/>
                </a:lnTo>
                <a:lnTo>
                  <a:pt x="14431" y="10207"/>
                </a:lnTo>
                <a:cubicBezTo>
                  <a:pt x="13405" y="10265"/>
                  <a:pt x="12375" y="10683"/>
                  <a:pt x="11522" y="11536"/>
                </a:cubicBezTo>
                <a:cubicBezTo>
                  <a:pt x="10682" y="12375"/>
                  <a:pt x="10271" y="13396"/>
                  <a:pt x="10212" y="14416"/>
                </a:cubicBezTo>
                <a:lnTo>
                  <a:pt x="2996" y="14416"/>
                </a:lnTo>
                <a:lnTo>
                  <a:pt x="2996" y="12918"/>
                </a:lnTo>
                <a:cubicBezTo>
                  <a:pt x="2996" y="12428"/>
                  <a:pt x="2593" y="12025"/>
                  <a:pt x="2103" y="12025"/>
                </a:cubicBezTo>
                <a:lnTo>
                  <a:pt x="606" y="12025"/>
                </a:lnTo>
                <a:lnTo>
                  <a:pt x="606" y="4220"/>
                </a:lnTo>
                <a:close/>
                <a:moveTo>
                  <a:pt x="606" y="13040"/>
                </a:moveTo>
                <a:lnTo>
                  <a:pt x="2478" y="14934"/>
                </a:lnTo>
                <a:cubicBezTo>
                  <a:pt x="2536" y="14992"/>
                  <a:pt x="2622" y="15021"/>
                  <a:pt x="2708" y="15021"/>
                </a:cubicBezTo>
                <a:lnTo>
                  <a:pt x="10219" y="15021"/>
                </a:lnTo>
                <a:cubicBezTo>
                  <a:pt x="10235" y="15224"/>
                  <a:pt x="10264" y="15426"/>
                  <a:pt x="10307" y="15626"/>
                </a:cubicBezTo>
                <a:lnTo>
                  <a:pt x="894" y="15626"/>
                </a:lnTo>
                <a:cubicBezTo>
                  <a:pt x="721" y="15626"/>
                  <a:pt x="606" y="15482"/>
                  <a:pt x="606" y="15309"/>
                </a:cubicBezTo>
                <a:lnTo>
                  <a:pt x="606" y="13040"/>
                </a:lnTo>
                <a:close/>
                <a:moveTo>
                  <a:pt x="16332" y="12745"/>
                </a:moveTo>
                <a:lnTo>
                  <a:pt x="16678" y="13120"/>
                </a:lnTo>
                <a:lnTo>
                  <a:pt x="15295" y="14502"/>
                </a:lnTo>
                <a:cubicBezTo>
                  <a:pt x="15180" y="14617"/>
                  <a:pt x="15180" y="14819"/>
                  <a:pt x="15295" y="14934"/>
                </a:cubicBezTo>
                <a:lnTo>
                  <a:pt x="16678" y="16346"/>
                </a:lnTo>
                <a:lnTo>
                  <a:pt x="16332" y="16691"/>
                </a:lnTo>
                <a:lnTo>
                  <a:pt x="14921" y="15309"/>
                </a:lnTo>
                <a:cubicBezTo>
                  <a:pt x="14863" y="15251"/>
                  <a:pt x="14805" y="15222"/>
                  <a:pt x="14719" y="15222"/>
                </a:cubicBezTo>
                <a:cubicBezTo>
                  <a:pt x="14704" y="15215"/>
                  <a:pt x="14686" y="15211"/>
                  <a:pt x="14668" y="15211"/>
                </a:cubicBezTo>
                <a:cubicBezTo>
                  <a:pt x="14617" y="15211"/>
                  <a:pt x="14560" y="15238"/>
                  <a:pt x="14517" y="15280"/>
                </a:cubicBezTo>
                <a:lnTo>
                  <a:pt x="13135" y="16662"/>
                </a:lnTo>
                <a:lnTo>
                  <a:pt x="12789" y="16288"/>
                </a:lnTo>
                <a:lnTo>
                  <a:pt x="14172" y="14905"/>
                </a:lnTo>
                <a:cubicBezTo>
                  <a:pt x="14287" y="14790"/>
                  <a:pt x="14287" y="14589"/>
                  <a:pt x="14172" y="14473"/>
                </a:cubicBezTo>
                <a:lnTo>
                  <a:pt x="12789" y="13091"/>
                </a:lnTo>
                <a:lnTo>
                  <a:pt x="13135" y="12745"/>
                </a:lnTo>
                <a:lnTo>
                  <a:pt x="14517" y="14128"/>
                </a:lnTo>
                <a:cubicBezTo>
                  <a:pt x="14575" y="14185"/>
                  <a:pt x="14647" y="14214"/>
                  <a:pt x="14723" y="14214"/>
                </a:cubicBezTo>
                <a:cubicBezTo>
                  <a:pt x="14798" y="14214"/>
                  <a:pt x="14877" y="14185"/>
                  <a:pt x="14949" y="14128"/>
                </a:cubicBezTo>
                <a:lnTo>
                  <a:pt x="16332" y="12745"/>
                </a:lnTo>
                <a:close/>
                <a:moveTo>
                  <a:pt x="13120" y="12025"/>
                </a:moveTo>
                <a:cubicBezTo>
                  <a:pt x="13041" y="12025"/>
                  <a:pt x="12962" y="12054"/>
                  <a:pt x="12904" y="12112"/>
                </a:cubicBezTo>
                <a:lnTo>
                  <a:pt x="12098" y="12889"/>
                </a:lnTo>
                <a:cubicBezTo>
                  <a:pt x="11983" y="13033"/>
                  <a:pt x="11983" y="13206"/>
                  <a:pt x="12098" y="13321"/>
                </a:cubicBezTo>
                <a:lnTo>
                  <a:pt x="13509" y="14733"/>
                </a:lnTo>
                <a:lnTo>
                  <a:pt x="12098" y="16086"/>
                </a:lnTo>
                <a:cubicBezTo>
                  <a:pt x="11983" y="16202"/>
                  <a:pt x="11983" y="16403"/>
                  <a:pt x="12098" y="16518"/>
                </a:cubicBezTo>
                <a:lnTo>
                  <a:pt x="12904" y="17325"/>
                </a:lnTo>
                <a:cubicBezTo>
                  <a:pt x="12962" y="17382"/>
                  <a:pt x="13041" y="17411"/>
                  <a:pt x="13120" y="17411"/>
                </a:cubicBezTo>
                <a:cubicBezTo>
                  <a:pt x="13200" y="17411"/>
                  <a:pt x="13279" y="17382"/>
                  <a:pt x="13336" y="17325"/>
                </a:cubicBezTo>
                <a:lnTo>
                  <a:pt x="14719" y="15942"/>
                </a:lnTo>
                <a:lnTo>
                  <a:pt x="16102" y="17325"/>
                </a:lnTo>
                <a:cubicBezTo>
                  <a:pt x="16159" y="17382"/>
                  <a:pt x="16246" y="17411"/>
                  <a:pt x="16332" y="17411"/>
                </a:cubicBezTo>
                <a:cubicBezTo>
                  <a:pt x="16390" y="17411"/>
                  <a:pt x="16476" y="17382"/>
                  <a:pt x="16534" y="17325"/>
                </a:cubicBezTo>
                <a:lnTo>
                  <a:pt x="17340" y="16518"/>
                </a:lnTo>
                <a:cubicBezTo>
                  <a:pt x="17455" y="16403"/>
                  <a:pt x="17455" y="16230"/>
                  <a:pt x="17340" y="16115"/>
                </a:cubicBezTo>
                <a:lnTo>
                  <a:pt x="15957" y="14733"/>
                </a:lnTo>
                <a:lnTo>
                  <a:pt x="17340" y="13321"/>
                </a:lnTo>
                <a:cubicBezTo>
                  <a:pt x="17455" y="13206"/>
                  <a:pt x="17455" y="13033"/>
                  <a:pt x="17340" y="12889"/>
                </a:cubicBezTo>
                <a:lnTo>
                  <a:pt x="16534" y="12112"/>
                </a:lnTo>
                <a:cubicBezTo>
                  <a:pt x="16476" y="12054"/>
                  <a:pt x="16397" y="12025"/>
                  <a:pt x="16318" y="12025"/>
                </a:cubicBezTo>
                <a:cubicBezTo>
                  <a:pt x="16238" y="12025"/>
                  <a:pt x="16159" y="12054"/>
                  <a:pt x="16102" y="12112"/>
                </a:cubicBezTo>
                <a:lnTo>
                  <a:pt x="14719" y="13494"/>
                </a:lnTo>
                <a:lnTo>
                  <a:pt x="13336" y="12112"/>
                </a:lnTo>
                <a:cubicBezTo>
                  <a:pt x="13279" y="12054"/>
                  <a:pt x="13200" y="12025"/>
                  <a:pt x="13120" y="12025"/>
                </a:cubicBezTo>
                <a:close/>
                <a:moveTo>
                  <a:pt x="14719" y="10816"/>
                </a:moveTo>
                <a:cubicBezTo>
                  <a:pt x="16879" y="10816"/>
                  <a:pt x="18636" y="12572"/>
                  <a:pt x="18636" y="14733"/>
                </a:cubicBezTo>
                <a:cubicBezTo>
                  <a:pt x="18617" y="17069"/>
                  <a:pt x="16688" y="18629"/>
                  <a:pt x="14684" y="18629"/>
                </a:cubicBezTo>
                <a:cubicBezTo>
                  <a:pt x="13724" y="18629"/>
                  <a:pt x="12747" y="18271"/>
                  <a:pt x="11954" y="17469"/>
                </a:cubicBezTo>
                <a:cubicBezTo>
                  <a:pt x="9506" y="15021"/>
                  <a:pt x="11234" y="10816"/>
                  <a:pt x="14719" y="10816"/>
                </a:cubicBezTo>
                <a:close/>
                <a:moveTo>
                  <a:pt x="2694" y="0"/>
                </a:moveTo>
                <a:cubicBezTo>
                  <a:pt x="2240" y="0"/>
                  <a:pt x="1787" y="303"/>
                  <a:pt x="1787" y="907"/>
                </a:cubicBezTo>
                <a:lnTo>
                  <a:pt x="1787" y="1224"/>
                </a:lnTo>
                <a:lnTo>
                  <a:pt x="894" y="1224"/>
                </a:lnTo>
                <a:cubicBezTo>
                  <a:pt x="404" y="1224"/>
                  <a:pt x="1" y="1628"/>
                  <a:pt x="1" y="2117"/>
                </a:cubicBezTo>
                <a:lnTo>
                  <a:pt x="1" y="12313"/>
                </a:lnTo>
                <a:lnTo>
                  <a:pt x="1" y="15309"/>
                </a:lnTo>
                <a:cubicBezTo>
                  <a:pt x="1" y="15827"/>
                  <a:pt x="404" y="16230"/>
                  <a:pt x="894" y="16230"/>
                </a:cubicBezTo>
                <a:lnTo>
                  <a:pt x="10480" y="16230"/>
                </a:lnTo>
                <a:cubicBezTo>
                  <a:pt x="11081" y="17900"/>
                  <a:pt x="12629" y="19226"/>
                  <a:pt x="14719" y="19226"/>
                </a:cubicBezTo>
                <a:cubicBezTo>
                  <a:pt x="17196" y="19226"/>
                  <a:pt x="19212" y="17210"/>
                  <a:pt x="19212" y="14733"/>
                </a:cubicBezTo>
                <a:cubicBezTo>
                  <a:pt x="19212" y="12133"/>
                  <a:pt x="17201" y="10371"/>
                  <a:pt x="15007" y="10212"/>
                </a:cubicBezTo>
                <a:lnTo>
                  <a:pt x="15007" y="10212"/>
                </a:lnTo>
                <a:lnTo>
                  <a:pt x="15007" y="2117"/>
                </a:lnTo>
                <a:cubicBezTo>
                  <a:pt x="15007" y="1628"/>
                  <a:pt x="14604" y="1224"/>
                  <a:pt x="14114" y="1224"/>
                </a:cubicBezTo>
                <a:lnTo>
                  <a:pt x="13192" y="1224"/>
                </a:lnTo>
                <a:lnTo>
                  <a:pt x="13192" y="907"/>
                </a:lnTo>
                <a:cubicBezTo>
                  <a:pt x="13149" y="360"/>
                  <a:pt x="12724" y="87"/>
                  <a:pt x="12300" y="87"/>
                </a:cubicBezTo>
                <a:cubicBezTo>
                  <a:pt x="11875" y="87"/>
                  <a:pt x="11450" y="360"/>
                  <a:pt x="11407" y="907"/>
                </a:cubicBezTo>
                <a:lnTo>
                  <a:pt x="11407" y="1195"/>
                </a:lnTo>
                <a:lnTo>
                  <a:pt x="8411" y="1195"/>
                </a:lnTo>
                <a:lnTo>
                  <a:pt x="8411" y="907"/>
                </a:lnTo>
                <a:cubicBezTo>
                  <a:pt x="8411" y="303"/>
                  <a:pt x="7965" y="0"/>
                  <a:pt x="7518" y="0"/>
                </a:cubicBezTo>
                <a:cubicBezTo>
                  <a:pt x="7072" y="0"/>
                  <a:pt x="6625" y="303"/>
                  <a:pt x="6625" y="907"/>
                </a:cubicBezTo>
                <a:lnTo>
                  <a:pt x="6625" y="1195"/>
                </a:lnTo>
                <a:lnTo>
                  <a:pt x="3601" y="1195"/>
                </a:lnTo>
                <a:lnTo>
                  <a:pt x="3601" y="907"/>
                </a:lnTo>
                <a:cubicBezTo>
                  <a:pt x="3601" y="303"/>
                  <a:pt x="3148" y="0"/>
                  <a:pt x="269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0694B233-C2FB-492D-91F2-5D79E0B8522B}"/>
              </a:ext>
            </a:extLst>
          </p:cNvPr>
          <p:cNvSpPr txBox="1"/>
          <p:nvPr/>
        </p:nvSpPr>
        <p:spPr>
          <a:xfrm>
            <a:off x="1864493" y="227499"/>
            <a:ext cx="541496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000" dirty="0">
                <a:solidFill>
                  <a:schemeClr val="bg1"/>
                </a:solidFill>
              </a:rPr>
              <a:t>Calendrier par semaine</a:t>
            </a:r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2F9790EB-5290-42D4-B2C7-2182111CA78A}"/>
              </a:ext>
            </a:extLst>
          </p:cNvPr>
          <p:cNvCxnSpPr/>
          <p:nvPr/>
        </p:nvCxnSpPr>
        <p:spPr>
          <a:xfrm>
            <a:off x="713225" y="923800"/>
            <a:ext cx="779859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Image 4" descr="Une image contenant table&#10;&#10;Description générée automatiquement">
            <a:extLst>
              <a:ext uri="{FF2B5EF4-FFF2-40B4-BE49-F238E27FC236}">
                <a16:creationId xmlns:a16="http://schemas.microsoft.com/office/drawing/2014/main" id="{35117670-B407-4385-A1D1-7CA081AD53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225" y="1094468"/>
            <a:ext cx="7798596" cy="384968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9657433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69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6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JANUARY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586" name="Google Shape;586;p69"/>
          <p:cNvSpPr txBox="1"/>
          <p:nvPr/>
        </p:nvSpPr>
        <p:spPr>
          <a:xfrm>
            <a:off x="713225" y="1152400"/>
            <a:ext cx="1023900" cy="9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01</a:t>
            </a:r>
            <a:endParaRPr sz="6000" b="1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87" name="Google Shape;587;p69"/>
          <p:cNvSpPr txBox="1"/>
          <p:nvPr/>
        </p:nvSpPr>
        <p:spPr>
          <a:xfrm>
            <a:off x="713225" y="2063800"/>
            <a:ext cx="1565100" cy="128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Mercury is the closest planet to the Sun and the smallest in the Solar System</a:t>
            </a:r>
            <a:endParaRPr sz="1600">
              <a:solidFill>
                <a:schemeClr val="dk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588" name="Google Shape;588;p69"/>
          <p:cNvSpPr/>
          <p:nvPr/>
        </p:nvSpPr>
        <p:spPr>
          <a:xfrm>
            <a:off x="1562787" y="3562764"/>
            <a:ext cx="464522" cy="464837"/>
          </a:xfrm>
          <a:custGeom>
            <a:avLst/>
            <a:gdLst/>
            <a:ahLst/>
            <a:cxnLst/>
            <a:rect l="l" t="t" r="r" b="b"/>
            <a:pathLst>
              <a:path w="19213" h="19226" extrusionOk="0">
                <a:moveTo>
                  <a:pt x="2708" y="591"/>
                </a:moveTo>
                <a:cubicBezTo>
                  <a:pt x="2881" y="591"/>
                  <a:pt x="3025" y="735"/>
                  <a:pt x="2996" y="907"/>
                </a:cubicBezTo>
                <a:lnTo>
                  <a:pt x="2996" y="2117"/>
                </a:lnTo>
                <a:cubicBezTo>
                  <a:pt x="2982" y="2290"/>
                  <a:pt x="2845" y="2376"/>
                  <a:pt x="2705" y="2376"/>
                </a:cubicBezTo>
                <a:cubicBezTo>
                  <a:pt x="2564" y="2376"/>
                  <a:pt x="2420" y="2290"/>
                  <a:pt x="2391" y="2117"/>
                </a:cubicBezTo>
                <a:lnTo>
                  <a:pt x="2391" y="907"/>
                </a:lnTo>
                <a:cubicBezTo>
                  <a:pt x="2391" y="735"/>
                  <a:pt x="2535" y="591"/>
                  <a:pt x="2708" y="591"/>
                </a:cubicBezTo>
                <a:close/>
                <a:moveTo>
                  <a:pt x="7518" y="591"/>
                </a:moveTo>
                <a:cubicBezTo>
                  <a:pt x="7691" y="591"/>
                  <a:pt x="7806" y="735"/>
                  <a:pt x="7806" y="907"/>
                </a:cubicBezTo>
                <a:lnTo>
                  <a:pt x="7806" y="2117"/>
                </a:lnTo>
                <a:cubicBezTo>
                  <a:pt x="7806" y="2290"/>
                  <a:pt x="7662" y="2405"/>
                  <a:pt x="7518" y="2405"/>
                </a:cubicBezTo>
                <a:cubicBezTo>
                  <a:pt x="7345" y="2405"/>
                  <a:pt x="7201" y="2290"/>
                  <a:pt x="7201" y="2117"/>
                </a:cubicBezTo>
                <a:lnTo>
                  <a:pt x="7201" y="907"/>
                </a:lnTo>
                <a:cubicBezTo>
                  <a:pt x="7201" y="735"/>
                  <a:pt x="7345" y="591"/>
                  <a:pt x="7518" y="591"/>
                </a:cubicBezTo>
                <a:close/>
                <a:moveTo>
                  <a:pt x="12299" y="591"/>
                </a:moveTo>
                <a:cubicBezTo>
                  <a:pt x="12472" y="591"/>
                  <a:pt x="12616" y="735"/>
                  <a:pt x="12616" y="907"/>
                </a:cubicBezTo>
                <a:lnTo>
                  <a:pt x="12616" y="2117"/>
                </a:lnTo>
                <a:cubicBezTo>
                  <a:pt x="12616" y="2290"/>
                  <a:pt x="12472" y="2405"/>
                  <a:pt x="12299" y="2405"/>
                </a:cubicBezTo>
                <a:cubicBezTo>
                  <a:pt x="12155" y="2405"/>
                  <a:pt x="12011" y="2290"/>
                  <a:pt x="12011" y="2117"/>
                </a:cubicBezTo>
                <a:lnTo>
                  <a:pt x="12011" y="907"/>
                </a:lnTo>
                <a:cubicBezTo>
                  <a:pt x="12011" y="735"/>
                  <a:pt x="12155" y="591"/>
                  <a:pt x="12299" y="591"/>
                </a:cubicBezTo>
                <a:close/>
                <a:moveTo>
                  <a:pt x="11407" y="1800"/>
                </a:moveTo>
                <a:lnTo>
                  <a:pt x="11407" y="2117"/>
                </a:lnTo>
                <a:cubicBezTo>
                  <a:pt x="11407" y="2607"/>
                  <a:pt x="11810" y="3010"/>
                  <a:pt x="12299" y="3010"/>
                </a:cubicBezTo>
                <a:cubicBezTo>
                  <a:pt x="12789" y="3010"/>
                  <a:pt x="13192" y="2607"/>
                  <a:pt x="13221" y="2117"/>
                </a:cubicBezTo>
                <a:lnTo>
                  <a:pt x="13221" y="1829"/>
                </a:lnTo>
                <a:lnTo>
                  <a:pt x="14114" y="1829"/>
                </a:lnTo>
                <a:cubicBezTo>
                  <a:pt x="14287" y="1829"/>
                  <a:pt x="14402" y="1944"/>
                  <a:pt x="14402" y="2117"/>
                </a:cubicBezTo>
                <a:lnTo>
                  <a:pt x="14402" y="3615"/>
                </a:lnTo>
                <a:lnTo>
                  <a:pt x="606" y="3615"/>
                </a:lnTo>
                <a:lnTo>
                  <a:pt x="606" y="2117"/>
                </a:lnTo>
                <a:cubicBezTo>
                  <a:pt x="606" y="1944"/>
                  <a:pt x="750" y="1829"/>
                  <a:pt x="894" y="1829"/>
                </a:cubicBezTo>
                <a:lnTo>
                  <a:pt x="1787" y="1829"/>
                </a:lnTo>
                <a:lnTo>
                  <a:pt x="1787" y="2117"/>
                </a:lnTo>
                <a:cubicBezTo>
                  <a:pt x="1787" y="2607"/>
                  <a:pt x="2219" y="3010"/>
                  <a:pt x="2708" y="3010"/>
                </a:cubicBezTo>
                <a:cubicBezTo>
                  <a:pt x="3198" y="2981"/>
                  <a:pt x="3572" y="2607"/>
                  <a:pt x="3601" y="2117"/>
                </a:cubicBezTo>
                <a:lnTo>
                  <a:pt x="3601" y="1800"/>
                </a:lnTo>
                <a:lnTo>
                  <a:pt x="6597" y="1800"/>
                </a:lnTo>
                <a:lnTo>
                  <a:pt x="6597" y="2117"/>
                </a:lnTo>
                <a:cubicBezTo>
                  <a:pt x="6597" y="2607"/>
                  <a:pt x="7000" y="3010"/>
                  <a:pt x="7518" y="3010"/>
                </a:cubicBezTo>
                <a:cubicBezTo>
                  <a:pt x="8008" y="3010"/>
                  <a:pt x="8411" y="2607"/>
                  <a:pt x="8411" y="2117"/>
                </a:cubicBezTo>
                <a:lnTo>
                  <a:pt x="8411" y="1800"/>
                </a:lnTo>
                <a:close/>
                <a:moveTo>
                  <a:pt x="3918" y="5717"/>
                </a:moveTo>
                <a:lnTo>
                  <a:pt x="3918" y="6927"/>
                </a:lnTo>
                <a:lnTo>
                  <a:pt x="2708" y="6927"/>
                </a:lnTo>
                <a:lnTo>
                  <a:pt x="2708" y="5717"/>
                </a:lnTo>
                <a:close/>
                <a:moveTo>
                  <a:pt x="8094" y="5717"/>
                </a:moveTo>
                <a:lnTo>
                  <a:pt x="8094" y="6927"/>
                </a:lnTo>
                <a:lnTo>
                  <a:pt x="6913" y="6927"/>
                </a:lnTo>
                <a:lnTo>
                  <a:pt x="6913" y="5717"/>
                </a:lnTo>
                <a:close/>
                <a:moveTo>
                  <a:pt x="12299" y="5717"/>
                </a:moveTo>
                <a:lnTo>
                  <a:pt x="12299" y="6927"/>
                </a:lnTo>
                <a:lnTo>
                  <a:pt x="11119" y="6927"/>
                </a:lnTo>
                <a:lnTo>
                  <a:pt x="11119" y="5717"/>
                </a:lnTo>
                <a:close/>
                <a:moveTo>
                  <a:pt x="2420" y="5113"/>
                </a:moveTo>
                <a:cubicBezTo>
                  <a:pt x="2247" y="5113"/>
                  <a:pt x="2103" y="5257"/>
                  <a:pt x="2103" y="5429"/>
                </a:cubicBezTo>
                <a:lnTo>
                  <a:pt x="2103" y="7215"/>
                </a:lnTo>
                <a:cubicBezTo>
                  <a:pt x="2103" y="7388"/>
                  <a:pt x="2247" y="7503"/>
                  <a:pt x="2420" y="7532"/>
                </a:cubicBezTo>
                <a:lnTo>
                  <a:pt x="4206" y="7532"/>
                </a:lnTo>
                <a:cubicBezTo>
                  <a:pt x="4379" y="7532"/>
                  <a:pt x="4494" y="7388"/>
                  <a:pt x="4494" y="7215"/>
                </a:cubicBezTo>
                <a:lnTo>
                  <a:pt x="4494" y="5429"/>
                </a:lnTo>
                <a:cubicBezTo>
                  <a:pt x="4494" y="5257"/>
                  <a:pt x="4379" y="5113"/>
                  <a:pt x="4206" y="5113"/>
                </a:cubicBezTo>
                <a:close/>
                <a:moveTo>
                  <a:pt x="6597" y="5113"/>
                </a:moveTo>
                <a:cubicBezTo>
                  <a:pt x="6453" y="5113"/>
                  <a:pt x="6309" y="5257"/>
                  <a:pt x="6309" y="5429"/>
                </a:cubicBezTo>
                <a:lnTo>
                  <a:pt x="6309" y="7215"/>
                </a:lnTo>
                <a:cubicBezTo>
                  <a:pt x="6309" y="7388"/>
                  <a:pt x="6453" y="7532"/>
                  <a:pt x="6597" y="7532"/>
                </a:cubicBezTo>
                <a:lnTo>
                  <a:pt x="8411" y="7532"/>
                </a:lnTo>
                <a:cubicBezTo>
                  <a:pt x="8584" y="7532"/>
                  <a:pt x="8699" y="7388"/>
                  <a:pt x="8699" y="7215"/>
                </a:cubicBezTo>
                <a:lnTo>
                  <a:pt x="8699" y="5429"/>
                </a:lnTo>
                <a:cubicBezTo>
                  <a:pt x="8699" y="5257"/>
                  <a:pt x="8584" y="5113"/>
                  <a:pt x="8411" y="5113"/>
                </a:cubicBezTo>
                <a:close/>
                <a:moveTo>
                  <a:pt x="10802" y="5113"/>
                </a:moveTo>
                <a:cubicBezTo>
                  <a:pt x="10658" y="5113"/>
                  <a:pt x="10514" y="5257"/>
                  <a:pt x="10514" y="5429"/>
                </a:cubicBezTo>
                <a:lnTo>
                  <a:pt x="10514" y="7215"/>
                </a:lnTo>
                <a:cubicBezTo>
                  <a:pt x="10514" y="7388"/>
                  <a:pt x="10658" y="7532"/>
                  <a:pt x="10802" y="7532"/>
                </a:cubicBezTo>
                <a:lnTo>
                  <a:pt x="12616" y="7532"/>
                </a:lnTo>
                <a:cubicBezTo>
                  <a:pt x="12789" y="7532"/>
                  <a:pt x="12904" y="7388"/>
                  <a:pt x="12904" y="7215"/>
                </a:cubicBezTo>
                <a:lnTo>
                  <a:pt x="12904" y="5429"/>
                </a:lnTo>
                <a:cubicBezTo>
                  <a:pt x="12904" y="5257"/>
                  <a:pt x="12789" y="5113"/>
                  <a:pt x="12616" y="5113"/>
                </a:cubicBezTo>
                <a:close/>
                <a:moveTo>
                  <a:pt x="3889" y="8713"/>
                </a:moveTo>
                <a:lnTo>
                  <a:pt x="3889" y="9923"/>
                </a:lnTo>
                <a:lnTo>
                  <a:pt x="2708" y="9923"/>
                </a:lnTo>
                <a:lnTo>
                  <a:pt x="2708" y="8713"/>
                </a:lnTo>
                <a:close/>
                <a:moveTo>
                  <a:pt x="8094" y="8713"/>
                </a:moveTo>
                <a:lnTo>
                  <a:pt x="8094" y="9923"/>
                </a:lnTo>
                <a:lnTo>
                  <a:pt x="6913" y="9923"/>
                </a:lnTo>
                <a:lnTo>
                  <a:pt x="6913" y="8713"/>
                </a:lnTo>
                <a:close/>
                <a:moveTo>
                  <a:pt x="12299" y="8713"/>
                </a:moveTo>
                <a:lnTo>
                  <a:pt x="12299" y="9923"/>
                </a:lnTo>
                <a:lnTo>
                  <a:pt x="11119" y="9923"/>
                </a:lnTo>
                <a:lnTo>
                  <a:pt x="11119" y="8713"/>
                </a:lnTo>
                <a:close/>
                <a:moveTo>
                  <a:pt x="2391" y="8108"/>
                </a:moveTo>
                <a:cubicBezTo>
                  <a:pt x="2247" y="8108"/>
                  <a:pt x="2103" y="8252"/>
                  <a:pt x="2103" y="8425"/>
                </a:cubicBezTo>
                <a:lnTo>
                  <a:pt x="2103" y="10211"/>
                </a:lnTo>
                <a:cubicBezTo>
                  <a:pt x="2103" y="10383"/>
                  <a:pt x="2247" y="10527"/>
                  <a:pt x="2391" y="10527"/>
                </a:cubicBezTo>
                <a:lnTo>
                  <a:pt x="4206" y="10527"/>
                </a:lnTo>
                <a:lnTo>
                  <a:pt x="4206" y="10499"/>
                </a:lnTo>
                <a:cubicBezTo>
                  <a:pt x="4379" y="10499"/>
                  <a:pt x="4494" y="10383"/>
                  <a:pt x="4494" y="10211"/>
                </a:cubicBezTo>
                <a:lnTo>
                  <a:pt x="4494" y="8425"/>
                </a:lnTo>
                <a:cubicBezTo>
                  <a:pt x="4494" y="8252"/>
                  <a:pt x="4379" y="8108"/>
                  <a:pt x="4206" y="8108"/>
                </a:cubicBezTo>
                <a:close/>
                <a:moveTo>
                  <a:pt x="6597" y="8108"/>
                </a:moveTo>
                <a:cubicBezTo>
                  <a:pt x="6453" y="8108"/>
                  <a:pt x="6309" y="8252"/>
                  <a:pt x="6309" y="8425"/>
                </a:cubicBezTo>
                <a:lnTo>
                  <a:pt x="6309" y="10211"/>
                </a:lnTo>
                <a:cubicBezTo>
                  <a:pt x="6309" y="10383"/>
                  <a:pt x="6453" y="10527"/>
                  <a:pt x="6597" y="10527"/>
                </a:cubicBezTo>
                <a:lnTo>
                  <a:pt x="8411" y="10527"/>
                </a:lnTo>
                <a:lnTo>
                  <a:pt x="8411" y="10499"/>
                </a:lnTo>
                <a:cubicBezTo>
                  <a:pt x="8584" y="10499"/>
                  <a:pt x="8699" y="10383"/>
                  <a:pt x="8699" y="10211"/>
                </a:cubicBezTo>
                <a:lnTo>
                  <a:pt x="8699" y="8425"/>
                </a:lnTo>
                <a:cubicBezTo>
                  <a:pt x="8699" y="8252"/>
                  <a:pt x="8584" y="8108"/>
                  <a:pt x="8411" y="8108"/>
                </a:cubicBezTo>
                <a:close/>
                <a:moveTo>
                  <a:pt x="10802" y="8108"/>
                </a:moveTo>
                <a:cubicBezTo>
                  <a:pt x="10658" y="8108"/>
                  <a:pt x="10514" y="8252"/>
                  <a:pt x="10514" y="8425"/>
                </a:cubicBezTo>
                <a:lnTo>
                  <a:pt x="10514" y="10211"/>
                </a:lnTo>
                <a:cubicBezTo>
                  <a:pt x="10514" y="10383"/>
                  <a:pt x="10658" y="10527"/>
                  <a:pt x="10802" y="10527"/>
                </a:cubicBezTo>
                <a:lnTo>
                  <a:pt x="12616" y="10527"/>
                </a:lnTo>
                <a:lnTo>
                  <a:pt x="12616" y="10499"/>
                </a:lnTo>
                <a:cubicBezTo>
                  <a:pt x="12789" y="10499"/>
                  <a:pt x="12904" y="10383"/>
                  <a:pt x="12904" y="10211"/>
                </a:cubicBezTo>
                <a:lnTo>
                  <a:pt x="12904" y="8425"/>
                </a:lnTo>
                <a:cubicBezTo>
                  <a:pt x="12904" y="8252"/>
                  <a:pt x="12789" y="8108"/>
                  <a:pt x="12616" y="8108"/>
                </a:cubicBezTo>
                <a:close/>
                <a:moveTo>
                  <a:pt x="8123" y="11708"/>
                </a:moveTo>
                <a:lnTo>
                  <a:pt x="8123" y="12918"/>
                </a:lnTo>
                <a:lnTo>
                  <a:pt x="6913" y="12918"/>
                </a:lnTo>
                <a:lnTo>
                  <a:pt x="6913" y="11708"/>
                </a:lnTo>
                <a:close/>
                <a:moveTo>
                  <a:pt x="2391" y="11104"/>
                </a:moveTo>
                <a:cubicBezTo>
                  <a:pt x="2247" y="11104"/>
                  <a:pt x="2103" y="11248"/>
                  <a:pt x="2103" y="11420"/>
                </a:cubicBezTo>
                <a:lnTo>
                  <a:pt x="2103" y="11708"/>
                </a:lnTo>
                <a:lnTo>
                  <a:pt x="3889" y="11708"/>
                </a:lnTo>
                <a:lnTo>
                  <a:pt x="3889" y="12918"/>
                </a:lnTo>
                <a:lnTo>
                  <a:pt x="3313" y="12918"/>
                </a:lnTo>
                <a:lnTo>
                  <a:pt x="3313" y="13523"/>
                </a:lnTo>
                <a:lnTo>
                  <a:pt x="4206" y="13523"/>
                </a:lnTo>
                <a:cubicBezTo>
                  <a:pt x="4379" y="13523"/>
                  <a:pt x="4494" y="13379"/>
                  <a:pt x="4494" y="13206"/>
                </a:cubicBezTo>
                <a:lnTo>
                  <a:pt x="4494" y="11420"/>
                </a:lnTo>
                <a:cubicBezTo>
                  <a:pt x="4494" y="11248"/>
                  <a:pt x="4379" y="11132"/>
                  <a:pt x="4206" y="11104"/>
                </a:cubicBezTo>
                <a:close/>
                <a:moveTo>
                  <a:pt x="6559" y="11129"/>
                </a:moveTo>
                <a:cubicBezTo>
                  <a:pt x="6429" y="11129"/>
                  <a:pt x="6309" y="11262"/>
                  <a:pt x="6309" y="11420"/>
                </a:cubicBezTo>
                <a:lnTo>
                  <a:pt x="6309" y="13206"/>
                </a:lnTo>
                <a:cubicBezTo>
                  <a:pt x="6309" y="13379"/>
                  <a:pt x="6453" y="13523"/>
                  <a:pt x="6597" y="13523"/>
                </a:cubicBezTo>
                <a:lnTo>
                  <a:pt x="8411" y="13523"/>
                </a:lnTo>
                <a:cubicBezTo>
                  <a:pt x="8584" y="13523"/>
                  <a:pt x="8699" y="13379"/>
                  <a:pt x="8699" y="13206"/>
                </a:cubicBezTo>
                <a:lnTo>
                  <a:pt x="8699" y="11420"/>
                </a:lnTo>
                <a:cubicBezTo>
                  <a:pt x="8699" y="11262"/>
                  <a:pt x="8603" y="11129"/>
                  <a:pt x="8455" y="11129"/>
                </a:cubicBezTo>
                <a:cubicBezTo>
                  <a:pt x="8441" y="11129"/>
                  <a:pt x="8426" y="11130"/>
                  <a:pt x="8411" y="11132"/>
                </a:cubicBezTo>
                <a:lnTo>
                  <a:pt x="6597" y="11132"/>
                </a:lnTo>
                <a:cubicBezTo>
                  <a:pt x="6584" y="11130"/>
                  <a:pt x="6572" y="11129"/>
                  <a:pt x="6559" y="11129"/>
                </a:cubicBezTo>
                <a:close/>
                <a:moveTo>
                  <a:pt x="2103" y="12630"/>
                </a:moveTo>
                <a:cubicBezTo>
                  <a:pt x="2276" y="12630"/>
                  <a:pt x="2391" y="12745"/>
                  <a:pt x="2391" y="12918"/>
                </a:cubicBezTo>
                <a:lnTo>
                  <a:pt x="2391" y="13984"/>
                </a:lnTo>
                <a:lnTo>
                  <a:pt x="1038" y="12630"/>
                </a:lnTo>
                <a:close/>
                <a:moveTo>
                  <a:pt x="14402" y="4220"/>
                </a:moveTo>
                <a:lnTo>
                  <a:pt x="14402" y="10209"/>
                </a:lnTo>
                <a:lnTo>
                  <a:pt x="14402" y="10209"/>
                </a:lnTo>
                <a:cubicBezTo>
                  <a:pt x="13386" y="10273"/>
                  <a:pt x="12367" y="10691"/>
                  <a:pt x="11522" y="11536"/>
                </a:cubicBezTo>
                <a:cubicBezTo>
                  <a:pt x="10682" y="12375"/>
                  <a:pt x="10268" y="13396"/>
                  <a:pt x="10207" y="14416"/>
                </a:cubicBezTo>
                <a:lnTo>
                  <a:pt x="2996" y="14416"/>
                </a:lnTo>
                <a:lnTo>
                  <a:pt x="2996" y="12918"/>
                </a:lnTo>
                <a:cubicBezTo>
                  <a:pt x="2996" y="12428"/>
                  <a:pt x="2593" y="12025"/>
                  <a:pt x="2103" y="12025"/>
                </a:cubicBezTo>
                <a:lnTo>
                  <a:pt x="606" y="12025"/>
                </a:lnTo>
                <a:lnTo>
                  <a:pt x="606" y="4220"/>
                </a:lnTo>
                <a:close/>
                <a:moveTo>
                  <a:pt x="606" y="13033"/>
                </a:moveTo>
                <a:lnTo>
                  <a:pt x="2507" y="14934"/>
                </a:lnTo>
                <a:cubicBezTo>
                  <a:pt x="2535" y="14992"/>
                  <a:pt x="2622" y="15021"/>
                  <a:pt x="2708" y="15021"/>
                </a:cubicBezTo>
                <a:lnTo>
                  <a:pt x="10212" y="15021"/>
                </a:lnTo>
                <a:cubicBezTo>
                  <a:pt x="10227" y="15224"/>
                  <a:pt x="10256" y="15426"/>
                  <a:pt x="10298" y="15626"/>
                </a:cubicBezTo>
                <a:lnTo>
                  <a:pt x="894" y="15626"/>
                </a:lnTo>
                <a:cubicBezTo>
                  <a:pt x="721" y="15626"/>
                  <a:pt x="606" y="15482"/>
                  <a:pt x="606" y="15309"/>
                </a:cubicBezTo>
                <a:lnTo>
                  <a:pt x="606" y="13033"/>
                </a:lnTo>
                <a:close/>
                <a:moveTo>
                  <a:pt x="16505" y="12745"/>
                </a:moveTo>
                <a:lnTo>
                  <a:pt x="16994" y="13206"/>
                </a:lnTo>
                <a:lnTo>
                  <a:pt x="13509" y="16691"/>
                </a:lnTo>
                <a:lnTo>
                  <a:pt x="12443" y="15626"/>
                </a:lnTo>
                <a:lnTo>
                  <a:pt x="12904" y="15136"/>
                </a:lnTo>
                <a:lnTo>
                  <a:pt x="13308" y="15539"/>
                </a:lnTo>
                <a:cubicBezTo>
                  <a:pt x="13365" y="15597"/>
                  <a:pt x="13437" y="15626"/>
                  <a:pt x="13513" y="15626"/>
                </a:cubicBezTo>
                <a:cubicBezTo>
                  <a:pt x="13588" y="15626"/>
                  <a:pt x="13668" y="15597"/>
                  <a:pt x="13740" y="15539"/>
                </a:cubicBezTo>
                <a:lnTo>
                  <a:pt x="16505" y="12745"/>
                </a:lnTo>
                <a:close/>
                <a:moveTo>
                  <a:pt x="16519" y="12025"/>
                </a:moveTo>
                <a:cubicBezTo>
                  <a:pt x="16440" y="12025"/>
                  <a:pt x="16361" y="12054"/>
                  <a:pt x="16303" y="12112"/>
                </a:cubicBezTo>
                <a:lnTo>
                  <a:pt x="13509" y="14905"/>
                </a:lnTo>
                <a:lnTo>
                  <a:pt x="13135" y="14502"/>
                </a:lnTo>
                <a:cubicBezTo>
                  <a:pt x="13077" y="14445"/>
                  <a:pt x="12998" y="14416"/>
                  <a:pt x="12919" y="14416"/>
                </a:cubicBezTo>
                <a:cubicBezTo>
                  <a:pt x="12840" y="14416"/>
                  <a:pt x="12760" y="14445"/>
                  <a:pt x="12703" y="14502"/>
                </a:cubicBezTo>
                <a:lnTo>
                  <a:pt x="11810" y="15395"/>
                </a:lnTo>
                <a:cubicBezTo>
                  <a:pt x="11695" y="15510"/>
                  <a:pt x="11695" y="15712"/>
                  <a:pt x="11810" y="15827"/>
                </a:cubicBezTo>
                <a:lnTo>
                  <a:pt x="13308" y="17325"/>
                </a:lnTo>
                <a:cubicBezTo>
                  <a:pt x="13365" y="17382"/>
                  <a:pt x="13423" y="17411"/>
                  <a:pt x="13509" y="17411"/>
                </a:cubicBezTo>
                <a:cubicBezTo>
                  <a:pt x="13596" y="17411"/>
                  <a:pt x="13682" y="17382"/>
                  <a:pt x="13740" y="17325"/>
                </a:cubicBezTo>
                <a:lnTo>
                  <a:pt x="17628" y="13437"/>
                </a:lnTo>
                <a:cubicBezTo>
                  <a:pt x="17743" y="13321"/>
                  <a:pt x="17743" y="13120"/>
                  <a:pt x="17628" y="13004"/>
                </a:cubicBezTo>
                <a:lnTo>
                  <a:pt x="16735" y="12112"/>
                </a:lnTo>
                <a:cubicBezTo>
                  <a:pt x="16677" y="12054"/>
                  <a:pt x="16598" y="12025"/>
                  <a:pt x="16519" y="12025"/>
                </a:cubicBezTo>
                <a:close/>
                <a:moveTo>
                  <a:pt x="14719" y="10816"/>
                </a:moveTo>
                <a:cubicBezTo>
                  <a:pt x="16879" y="10816"/>
                  <a:pt x="18607" y="12572"/>
                  <a:pt x="18607" y="14733"/>
                </a:cubicBezTo>
                <a:cubicBezTo>
                  <a:pt x="18607" y="17070"/>
                  <a:pt x="16685" y="18617"/>
                  <a:pt x="14683" y="18617"/>
                </a:cubicBezTo>
                <a:cubicBezTo>
                  <a:pt x="13724" y="18617"/>
                  <a:pt x="12747" y="18262"/>
                  <a:pt x="11954" y="17469"/>
                </a:cubicBezTo>
                <a:cubicBezTo>
                  <a:pt x="9506" y="15021"/>
                  <a:pt x="11234" y="10816"/>
                  <a:pt x="14719" y="10816"/>
                </a:cubicBezTo>
                <a:close/>
                <a:moveTo>
                  <a:pt x="7504" y="0"/>
                </a:moveTo>
                <a:cubicBezTo>
                  <a:pt x="7050" y="0"/>
                  <a:pt x="6597" y="303"/>
                  <a:pt x="6597" y="907"/>
                </a:cubicBezTo>
                <a:lnTo>
                  <a:pt x="6597" y="1195"/>
                </a:lnTo>
                <a:lnTo>
                  <a:pt x="3601" y="1195"/>
                </a:lnTo>
                <a:lnTo>
                  <a:pt x="3601" y="907"/>
                </a:lnTo>
                <a:cubicBezTo>
                  <a:pt x="3543" y="360"/>
                  <a:pt x="3111" y="87"/>
                  <a:pt x="2683" y="87"/>
                </a:cubicBezTo>
                <a:cubicBezTo>
                  <a:pt x="2255" y="87"/>
                  <a:pt x="1830" y="360"/>
                  <a:pt x="1787" y="907"/>
                </a:cubicBezTo>
                <a:lnTo>
                  <a:pt x="1787" y="1224"/>
                </a:lnTo>
                <a:lnTo>
                  <a:pt x="894" y="1224"/>
                </a:lnTo>
                <a:cubicBezTo>
                  <a:pt x="404" y="1224"/>
                  <a:pt x="1" y="1628"/>
                  <a:pt x="1" y="2117"/>
                </a:cubicBezTo>
                <a:lnTo>
                  <a:pt x="1" y="12313"/>
                </a:lnTo>
                <a:lnTo>
                  <a:pt x="1" y="15309"/>
                </a:lnTo>
                <a:cubicBezTo>
                  <a:pt x="1" y="15827"/>
                  <a:pt x="404" y="16230"/>
                  <a:pt x="894" y="16230"/>
                </a:cubicBezTo>
                <a:lnTo>
                  <a:pt x="10469" y="16230"/>
                </a:lnTo>
                <a:cubicBezTo>
                  <a:pt x="11067" y="17900"/>
                  <a:pt x="12614" y="19226"/>
                  <a:pt x="14719" y="19226"/>
                </a:cubicBezTo>
                <a:cubicBezTo>
                  <a:pt x="17196" y="19226"/>
                  <a:pt x="19212" y="17210"/>
                  <a:pt x="19212" y="14733"/>
                </a:cubicBezTo>
                <a:cubicBezTo>
                  <a:pt x="19212" y="12133"/>
                  <a:pt x="17200" y="10371"/>
                  <a:pt x="15007" y="10212"/>
                </a:cubicBezTo>
                <a:lnTo>
                  <a:pt x="15007" y="10212"/>
                </a:lnTo>
                <a:lnTo>
                  <a:pt x="15007" y="2117"/>
                </a:lnTo>
                <a:cubicBezTo>
                  <a:pt x="15007" y="1628"/>
                  <a:pt x="14604" y="1224"/>
                  <a:pt x="14114" y="1224"/>
                </a:cubicBezTo>
                <a:lnTo>
                  <a:pt x="13221" y="1224"/>
                </a:lnTo>
                <a:lnTo>
                  <a:pt x="13221" y="907"/>
                </a:lnTo>
                <a:cubicBezTo>
                  <a:pt x="13221" y="303"/>
                  <a:pt x="12767" y="0"/>
                  <a:pt x="12314" y="0"/>
                </a:cubicBezTo>
                <a:cubicBezTo>
                  <a:pt x="11860" y="0"/>
                  <a:pt x="11407" y="303"/>
                  <a:pt x="11407" y="907"/>
                </a:cubicBezTo>
                <a:lnTo>
                  <a:pt x="11407" y="1195"/>
                </a:lnTo>
                <a:lnTo>
                  <a:pt x="8411" y="1195"/>
                </a:lnTo>
                <a:lnTo>
                  <a:pt x="8411" y="907"/>
                </a:lnTo>
                <a:cubicBezTo>
                  <a:pt x="8411" y="303"/>
                  <a:pt x="7957" y="0"/>
                  <a:pt x="750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9" name="Google Shape;589;p69"/>
          <p:cNvSpPr/>
          <p:nvPr/>
        </p:nvSpPr>
        <p:spPr>
          <a:xfrm>
            <a:off x="850113" y="3562764"/>
            <a:ext cx="464522" cy="464837"/>
          </a:xfrm>
          <a:custGeom>
            <a:avLst/>
            <a:gdLst/>
            <a:ahLst/>
            <a:cxnLst/>
            <a:rect l="l" t="t" r="r" b="b"/>
            <a:pathLst>
              <a:path w="19213" h="19226" extrusionOk="0">
                <a:moveTo>
                  <a:pt x="2708" y="591"/>
                </a:moveTo>
                <a:cubicBezTo>
                  <a:pt x="2852" y="591"/>
                  <a:pt x="2996" y="735"/>
                  <a:pt x="2996" y="907"/>
                </a:cubicBezTo>
                <a:lnTo>
                  <a:pt x="2996" y="2117"/>
                </a:lnTo>
                <a:cubicBezTo>
                  <a:pt x="2996" y="2290"/>
                  <a:pt x="2852" y="2405"/>
                  <a:pt x="2708" y="2405"/>
                </a:cubicBezTo>
                <a:cubicBezTo>
                  <a:pt x="2536" y="2405"/>
                  <a:pt x="2391" y="2290"/>
                  <a:pt x="2391" y="2117"/>
                </a:cubicBezTo>
                <a:lnTo>
                  <a:pt x="2391" y="907"/>
                </a:lnTo>
                <a:cubicBezTo>
                  <a:pt x="2391" y="735"/>
                  <a:pt x="2536" y="591"/>
                  <a:pt x="2708" y="591"/>
                </a:cubicBezTo>
                <a:close/>
                <a:moveTo>
                  <a:pt x="12328" y="591"/>
                </a:moveTo>
                <a:cubicBezTo>
                  <a:pt x="12472" y="619"/>
                  <a:pt x="12616" y="735"/>
                  <a:pt x="12616" y="907"/>
                </a:cubicBezTo>
                <a:lnTo>
                  <a:pt x="12616" y="2117"/>
                </a:lnTo>
                <a:cubicBezTo>
                  <a:pt x="12588" y="2290"/>
                  <a:pt x="12472" y="2405"/>
                  <a:pt x="12300" y="2405"/>
                </a:cubicBezTo>
                <a:cubicBezTo>
                  <a:pt x="12127" y="2405"/>
                  <a:pt x="12012" y="2290"/>
                  <a:pt x="12012" y="2117"/>
                </a:cubicBezTo>
                <a:lnTo>
                  <a:pt x="12012" y="907"/>
                </a:lnTo>
                <a:cubicBezTo>
                  <a:pt x="12012" y="735"/>
                  <a:pt x="12127" y="591"/>
                  <a:pt x="12300" y="591"/>
                </a:cubicBezTo>
                <a:close/>
                <a:moveTo>
                  <a:pt x="7518" y="591"/>
                </a:moveTo>
                <a:cubicBezTo>
                  <a:pt x="7691" y="591"/>
                  <a:pt x="7806" y="735"/>
                  <a:pt x="7806" y="907"/>
                </a:cubicBezTo>
                <a:lnTo>
                  <a:pt x="7806" y="2117"/>
                </a:lnTo>
                <a:cubicBezTo>
                  <a:pt x="7806" y="2319"/>
                  <a:pt x="7655" y="2420"/>
                  <a:pt x="7504" y="2420"/>
                </a:cubicBezTo>
                <a:cubicBezTo>
                  <a:pt x="7353" y="2420"/>
                  <a:pt x="7202" y="2319"/>
                  <a:pt x="7202" y="2117"/>
                </a:cubicBezTo>
                <a:lnTo>
                  <a:pt x="7202" y="907"/>
                </a:lnTo>
                <a:cubicBezTo>
                  <a:pt x="7202" y="735"/>
                  <a:pt x="7346" y="591"/>
                  <a:pt x="7518" y="591"/>
                </a:cubicBezTo>
                <a:close/>
                <a:moveTo>
                  <a:pt x="11407" y="1800"/>
                </a:moveTo>
                <a:lnTo>
                  <a:pt x="11407" y="2117"/>
                </a:lnTo>
                <a:cubicBezTo>
                  <a:pt x="11407" y="2607"/>
                  <a:pt x="11810" y="3010"/>
                  <a:pt x="12300" y="3010"/>
                </a:cubicBezTo>
                <a:lnTo>
                  <a:pt x="12328" y="3010"/>
                </a:lnTo>
                <a:cubicBezTo>
                  <a:pt x="12789" y="2981"/>
                  <a:pt x="13192" y="2607"/>
                  <a:pt x="13192" y="2117"/>
                </a:cubicBezTo>
                <a:lnTo>
                  <a:pt x="13192" y="1829"/>
                </a:lnTo>
                <a:lnTo>
                  <a:pt x="14114" y="1829"/>
                </a:lnTo>
                <a:cubicBezTo>
                  <a:pt x="14287" y="1829"/>
                  <a:pt x="14431" y="1944"/>
                  <a:pt x="14431" y="2117"/>
                </a:cubicBezTo>
                <a:lnTo>
                  <a:pt x="14431" y="3615"/>
                </a:lnTo>
                <a:lnTo>
                  <a:pt x="606" y="3615"/>
                </a:lnTo>
                <a:lnTo>
                  <a:pt x="606" y="2117"/>
                </a:lnTo>
                <a:cubicBezTo>
                  <a:pt x="606" y="1944"/>
                  <a:pt x="721" y="1829"/>
                  <a:pt x="894" y="1829"/>
                </a:cubicBezTo>
                <a:lnTo>
                  <a:pt x="1787" y="1829"/>
                </a:lnTo>
                <a:lnTo>
                  <a:pt x="1787" y="2117"/>
                </a:lnTo>
                <a:cubicBezTo>
                  <a:pt x="1787" y="2607"/>
                  <a:pt x="2190" y="3010"/>
                  <a:pt x="2708" y="3010"/>
                </a:cubicBezTo>
                <a:cubicBezTo>
                  <a:pt x="3198" y="3010"/>
                  <a:pt x="3572" y="2607"/>
                  <a:pt x="3601" y="2117"/>
                </a:cubicBezTo>
                <a:lnTo>
                  <a:pt x="3601" y="1800"/>
                </a:lnTo>
                <a:lnTo>
                  <a:pt x="6625" y="1800"/>
                </a:lnTo>
                <a:lnTo>
                  <a:pt x="6625" y="2117"/>
                </a:lnTo>
                <a:cubicBezTo>
                  <a:pt x="6625" y="2607"/>
                  <a:pt x="7000" y="3010"/>
                  <a:pt x="7518" y="3010"/>
                </a:cubicBezTo>
                <a:cubicBezTo>
                  <a:pt x="8008" y="3010"/>
                  <a:pt x="8411" y="2607"/>
                  <a:pt x="8411" y="2117"/>
                </a:cubicBezTo>
                <a:lnTo>
                  <a:pt x="8411" y="1800"/>
                </a:lnTo>
                <a:close/>
                <a:moveTo>
                  <a:pt x="3889" y="5717"/>
                </a:moveTo>
                <a:lnTo>
                  <a:pt x="3889" y="6898"/>
                </a:lnTo>
                <a:lnTo>
                  <a:pt x="2708" y="6898"/>
                </a:lnTo>
                <a:lnTo>
                  <a:pt x="2708" y="5717"/>
                </a:lnTo>
                <a:close/>
                <a:moveTo>
                  <a:pt x="8123" y="5717"/>
                </a:moveTo>
                <a:lnTo>
                  <a:pt x="8123" y="6927"/>
                </a:lnTo>
                <a:lnTo>
                  <a:pt x="6913" y="6927"/>
                </a:lnTo>
                <a:lnTo>
                  <a:pt x="6913" y="5717"/>
                </a:lnTo>
                <a:close/>
                <a:moveTo>
                  <a:pt x="12328" y="5717"/>
                </a:moveTo>
                <a:lnTo>
                  <a:pt x="12328" y="6927"/>
                </a:lnTo>
                <a:lnTo>
                  <a:pt x="11119" y="6927"/>
                </a:lnTo>
                <a:lnTo>
                  <a:pt x="11119" y="5717"/>
                </a:lnTo>
                <a:close/>
                <a:moveTo>
                  <a:pt x="2420" y="5113"/>
                </a:moveTo>
                <a:cubicBezTo>
                  <a:pt x="2247" y="5113"/>
                  <a:pt x="2103" y="5257"/>
                  <a:pt x="2103" y="5429"/>
                </a:cubicBezTo>
                <a:lnTo>
                  <a:pt x="2103" y="7215"/>
                </a:lnTo>
                <a:cubicBezTo>
                  <a:pt x="2103" y="7388"/>
                  <a:pt x="2247" y="7503"/>
                  <a:pt x="2420" y="7532"/>
                </a:cubicBezTo>
                <a:lnTo>
                  <a:pt x="4206" y="7532"/>
                </a:lnTo>
                <a:cubicBezTo>
                  <a:pt x="4379" y="7532"/>
                  <a:pt x="4523" y="7388"/>
                  <a:pt x="4523" y="7215"/>
                </a:cubicBezTo>
                <a:lnTo>
                  <a:pt x="4523" y="5429"/>
                </a:lnTo>
                <a:cubicBezTo>
                  <a:pt x="4523" y="5257"/>
                  <a:pt x="4379" y="5113"/>
                  <a:pt x="4206" y="5113"/>
                </a:cubicBezTo>
                <a:close/>
                <a:moveTo>
                  <a:pt x="6625" y="5113"/>
                </a:moveTo>
                <a:cubicBezTo>
                  <a:pt x="6453" y="5113"/>
                  <a:pt x="6309" y="5257"/>
                  <a:pt x="6309" y="5429"/>
                </a:cubicBezTo>
                <a:lnTo>
                  <a:pt x="6309" y="7215"/>
                </a:lnTo>
                <a:cubicBezTo>
                  <a:pt x="6309" y="7388"/>
                  <a:pt x="6453" y="7532"/>
                  <a:pt x="6625" y="7532"/>
                </a:cubicBezTo>
                <a:lnTo>
                  <a:pt x="8411" y="7532"/>
                </a:lnTo>
                <a:cubicBezTo>
                  <a:pt x="8584" y="7532"/>
                  <a:pt x="8699" y="7388"/>
                  <a:pt x="8728" y="7215"/>
                </a:cubicBezTo>
                <a:lnTo>
                  <a:pt x="8728" y="5429"/>
                </a:lnTo>
                <a:cubicBezTo>
                  <a:pt x="8699" y="5257"/>
                  <a:pt x="8584" y="5113"/>
                  <a:pt x="8411" y="5113"/>
                </a:cubicBezTo>
                <a:close/>
                <a:moveTo>
                  <a:pt x="10831" y="5113"/>
                </a:moveTo>
                <a:cubicBezTo>
                  <a:pt x="10658" y="5113"/>
                  <a:pt x="10514" y="5257"/>
                  <a:pt x="10514" y="5429"/>
                </a:cubicBezTo>
                <a:lnTo>
                  <a:pt x="10514" y="7215"/>
                </a:lnTo>
                <a:cubicBezTo>
                  <a:pt x="10514" y="7388"/>
                  <a:pt x="10658" y="7532"/>
                  <a:pt x="10831" y="7532"/>
                </a:cubicBezTo>
                <a:lnTo>
                  <a:pt x="12616" y="7532"/>
                </a:lnTo>
                <a:cubicBezTo>
                  <a:pt x="12789" y="7532"/>
                  <a:pt x="12904" y="7388"/>
                  <a:pt x="12904" y="7215"/>
                </a:cubicBezTo>
                <a:lnTo>
                  <a:pt x="12904" y="5429"/>
                </a:lnTo>
                <a:cubicBezTo>
                  <a:pt x="12904" y="5257"/>
                  <a:pt x="12789" y="5113"/>
                  <a:pt x="12616" y="5113"/>
                </a:cubicBezTo>
                <a:close/>
                <a:moveTo>
                  <a:pt x="3889" y="8713"/>
                </a:moveTo>
                <a:lnTo>
                  <a:pt x="3889" y="9923"/>
                </a:lnTo>
                <a:lnTo>
                  <a:pt x="2708" y="9923"/>
                </a:lnTo>
                <a:lnTo>
                  <a:pt x="2708" y="8713"/>
                </a:lnTo>
                <a:close/>
                <a:moveTo>
                  <a:pt x="8094" y="8713"/>
                </a:moveTo>
                <a:lnTo>
                  <a:pt x="8094" y="9923"/>
                </a:lnTo>
                <a:lnTo>
                  <a:pt x="6885" y="9923"/>
                </a:lnTo>
                <a:lnTo>
                  <a:pt x="6885" y="8713"/>
                </a:lnTo>
                <a:close/>
                <a:moveTo>
                  <a:pt x="12300" y="8713"/>
                </a:moveTo>
                <a:lnTo>
                  <a:pt x="12300" y="9923"/>
                </a:lnTo>
                <a:lnTo>
                  <a:pt x="11090" y="9923"/>
                </a:lnTo>
                <a:lnTo>
                  <a:pt x="11090" y="8713"/>
                </a:lnTo>
                <a:close/>
                <a:moveTo>
                  <a:pt x="6597" y="8108"/>
                </a:moveTo>
                <a:cubicBezTo>
                  <a:pt x="6424" y="8108"/>
                  <a:pt x="6309" y="8252"/>
                  <a:pt x="6309" y="8396"/>
                </a:cubicBezTo>
                <a:lnTo>
                  <a:pt x="6309" y="10211"/>
                </a:lnTo>
                <a:cubicBezTo>
                  <a:pt x="6309" y="10383"/>
                  <a:pt x="6424" y="10499"/>
                  <a:pt x="6597" y="10499"/>
                </a:cubicBezTo>
                <a:lnTo>
                  <a:pt x="8411" y="10499"/>
                </a:lnTo>
                <a:cubicBezTo>
                  <a:pt x="8584" y="10499"/>
                  <a:pt x="8699" y="10383"/>
                  <a:pt x="8699" y="10211"/>
                </a:cubicBezTo>
                <a:lnTo>
                  <a:pt x="8699" y="8396"/>
                </a:lnTo>
                <a:cubicBezTo>
                  <a:pt x="8699" y="8252"/>
                  <a:pt x="8555" y="8108"/>
                  <a:pt x="8411" y="8108"/>
                </a:cubicBezTo>
                <a:close/>
                <a:moveTo>
                  <a:pt x="10802" y="8108"/>
                </a:moveTo>
                <a:cubicBezTo>
                  <a:pt x="10629" y="8108"/>
                  <a:pt x="10514" y="8252"/>
                  <a:pt x="10514" y="8396"/>
                </a:cubicBezTo>
                <a:lnTo>
                  <a:pt x="10514" y="10211"/>
                </a:lnTo>
                <a:cubicBezTo>
                  <a:pt x="10514" y="10383"/>
                  <a:pt x="10629" y="10499"/>
                  <a:pt x="10802" y="10499"/>
                </a:cubicBezTo>
                <a:lnTo>
                  <a:pt x="12616" y="10499"/>
                </a:lnTo>
                <a:cubicBezTo>
                  <a:pt x="12789" y="10499"/>
                  <a:pt x="12904" y="10383"/>
                  <a:pt x="12904" y="10211"/>
                </a:cubicBezTo>
                <a:lnTo>
                  <a:pt x="12904" y="8396"/>
                </a:lnTo>
                <a:cubicBezTo>
                  <a:pt x="12904" y="8252"/>
                  <a:pt x="12760" y="8108"/>
                  <a:pt x="12616" y="8108"/>
                </a:cubicBezTo>
                <a:close/>
                <a:moveTo>
                  <a:pt x="2420" y="8108"/>
                </a:moveTo>
                <a:cubicBezTo>
                  <a:pt x="2247" y="8108"/>
                  <a:pt x="2103" y="8252"/>
                  <a:pt x="2103" y="8425"/>
                </a:cubicBezTo>
                <a:lnTo>
                  <a:pt x="2103" y="10211"/>
                </a:lnTo>
                <a:cubicBezTo>
                  <a:pt x="2103" y="10383"/>
                  <a:pt x="2247" y="10527"/>
                  <a:pt x="2420" y="10527"/>
                </a:cubicBezTo>
                <a:lnTo>
                  <a:pt x="4206" y="10527"/>
                </a:lnTo>
                <a:lnTo>
                  <a:pt x="4206" y="10499"/>
                </a:lnTo>
                <a:cubicBezTo>
                  <a:pt x="4379" y="10499"/>
                  <a:pt x="4494" y="10383"/>
                  <a:pt x="4523" y="10211"/>
                </a:cubicBezTo>
                <a:lnTo>
                  <a:pt x="4523" y="8425"/>
                </a:lnTo>
                <a:cubicBezTo>
                  <a:pt x="4523" y="8252"/>
                  <a:pt x="4379" y="8108"/>
                  <a:pt x="4206" y="8108"/>
                </a:cubicBezTo>
                <a:close/>
                <a:moveTo>
                  <a:pt x="8123" y="11708"/>
                </a:moveTo>
                <a:lnTo>
                  <a:pt x="8123" y="12918"/>
                </a:lnTo>
                <a:lnTo>
                  <a:pt x="6913" y="12918"/>
                </a:lnTo>
                <a:lnTo>
                  <a:pt x="6913" y="11708"/>
                </a:lnTo>
                <a:close/>
                <a:moveTo>
                  <a:pt x="2391" y="11104"/>
                </a:moveTo>
                <a:cubicBezTo>
                  <a:pt x="2219" y="11104"/>
                  <a:pt x="2103" y="11248"/>
                  <a:pt x="2103" y="11420"/>
                </a:cubicBezTo>
                <a:lnTo>
                  <a:pt x="2103" y="11708"/>
                </a:lnTo>
                <a:lnTo>
                  <a:pt x="3889" y="11708"/>
                </a:lnTo>
                <a:lnTo>
                  <a:pt x="3889" y="12918"/>
                </a:lnTo>
                <a:lnTo>
                  <a:pt x="3284" y="12918"/>
                </a:lnTo>
                <a:lnTo>
                  <a:pt x="3284" y="13523"/>
                </a:lnTo>
                <a:lnTo>
                  <a:pt x="4206" y="13523"/>
                </a:lnTo>
                <a:cubicBezTo>
                  <a:pt x="4379" y="13494"/>
                  <a:pt x="4494" y="13379"/>
                  <a:pt x="4494" y="13206"/>
                </a:cubicBezTo>
                <a:lnTo>
                  <a:pt x="4494" y="11420"/>
                </a:lnTo>
                <a:cubicBezTo>
                  <a:pt x="4494" y="11248"/>
                  <a:pt x="4350" y="11104"/>
                  <a:pt x="4206" y="11104"/>
                </a:cubicBezTo>
                <a:close/>
                <a:moveTo>
                  <a:pt x="6597" y="11104"/>
                </a:moveTo>
                <a:cubicBezTo>
                  <a:pt x="6424" y="11104"/>
                  <a:pt x="6309" y="11248"/>
                  <a:pt x="6309" y="11420"/>
                </a:cubicBezTo>
                <a:lnTo>
                  <a:pt x="6309" y="13206"/>
                </a:lnTo>
                <a:cubicBezTo>
                  <a:pt x="6309" y="13379"/>
                  <a:pt x="6424" y="13523"/>
                  <a:pt x="6597" y="13523"/>
                </a:cubicBezTo>
                <a:lnTo>
                  <a:pt x="8411" y="13523"/>
                </a:lnTo>
                <a:cubicBezTo>
                  <a:pt x="8584" y="13494"/>
                  <a:pt x="8699" y="13379"/>
                  <a:pt x="8699" y="13206"/>
                </a:cubicBezTo>
                <a:lnTo>
                  <a:pt x="8699" y="11420"/>
                </a:lnTo>
                <a:cubicBezTo>
                  <a:pt x="8699" y="11248"/>
                  <a:pt x="8555" y="11104"/>
                  <a:pt x="8411" y="11104"/>
                </a:cubicBezTo>
                <a:close/>
                <a:moveTo>
                  <a:pt x="2103" y="12630"/>
                </a:moveTo>
                <a:cubicBezTo>
                  <a:pt x="2276" y="12630"/>
                  <a:pt x="2391" y="12745"/>
                  <a:pt x="2391" y="12918"/>
                </a:cubicBezTo>
                <a:lnTo>
                  <a:pt x="2391" y="13984"/>
                </a:lnTo>
                <a:lnTo>
                  <a:pt x="2391" y="13984"/>
                </a:lnTo>
                <a:lnTo>
                  <a:pt x="1038" y="12630"/>
                </a:lnTo>
                <a:close/>
                <a:moveTo>
                  <a:pt x="14431" y="4220"/>
                </a:moveTo>
                <a:lnTo>
                  <a:pt x="14431" y="10207"/>
                </a:lnTo>
                <a:lnTo>
                  <a:pt x="14431" y="10207"/>
                </a:lnTo>
                <a:cubicBezTo>
                  <a:pt x="13405" y="10265"/>
                  <a:pt x="12375" y="10683"/>
                  <a:pt x="11522" y="11536"/>
                </a:cubicBezTo>
                <a:cubicBezTo>
                  <a:pt x="10682" y="12375"/>
                  <a:pt x="10271" y="13396"/>
                  <a:pt x="10212" y="14416"/>
                </a:cubicBezTo>
                <a:lnTo>
                  <a:pt x="2996" y="14416"/>
                </a:lnTo>
                <a:lnTo>
                  <a:pt x="2996" y="12918"/>
                </a:lnTo>
                <a:cubicBezTo>
                  <a:pt x="2996" y="12428"/>
                  <a:pt x="2593" y="12025"/>
                  <a:pt x="2103" y="12025"/>
                </a:cubicBezTo>
                <a:lnTo>
                  <a:pt x="606" y="12025"/>
                </a:lnTo>
                <a:lnTo>
                  <a:pt x="606" y="4220"/>
                </a:lnTo>
                <a:close/>
                <a:moveTo>
                  <a:pt x="606" y="13040"/>
                </a:moveTo>
                <a:lnTo>
                  <a:pt x="2478" y="14934"/>
                </a:lnTo>
                <a:cubicBezTo>
                  <a:pt x="2536" y="14992"/>
                  <a:pt x="2622" y="15021"/>
                  <a:pt x="2708" y="15021"/>
                </a:cubicBezTo>
                <a:lnTo>
                  <a:pt x="10219" y="15021"/>
                </a:lnTo>
                <a:cubicBezTo>
                  <a:pt x="10235" y="15224"/>
                  <a:pt x="10264" y="15426"/>
                  <a:pt x="10307" y="15626"/>
                </a:cubicBezTo>
                <a:lnTo>
                  <a:pt x="894" y="15626"/>
                </a:lnTo>
                <a:cubicBezTo>
                  <a:pt x="721" y="15626"/>
                  <a:pt x="606" y="15482"/>
                  <a:pt x="606" y="15309"/>
                </a:cubicBezTo>
                <a:lnTo>
                  <a:pt x="606" y="13040"/>
                </a:lnTo>
                <a:close/>
                <a:moveTo>
                  <a:pt x="16332" y="12745"/>
                </a:moveTo>
                <a:lnTo>
                  <a:pt x="16678" y="13120"/>
                </a:lnTo>
                <a:lnTo>
                  <a:pt x="15295" y="14502"/>
                </a:lnTo>
                <a:cubicBezTo>
                  <a:pt x="15180" y="14617"/>
                  <a:pt x="15180" y="14819"/>
                  <a:pt x="15295" y="14934"/>
                </a:cubicBezTo>
                <a:lnTo>
                  <a:pt x="16678" y="16346"/>
                </a:lnTo>
                <a:lnTo>
                  <a:pt x="16332" y="16691"/>
                </a:lnTo>
                <a:lnTo>
                  <a:pt x="14921" y="15309"/>
                </a:lnTo>
                <a:cubicBezTo>
                  <a:pt x="14863" y="15251"/>
                  <a:pt x="14805" y="15222"/>
                  <a:pt x="14719" y="15222"/>
                </a:cubicBezTo>
                <a:cubicBezTo>
                  <a:pt x="14704" y="15215"/>
                  <a:pt x="14686" y="15211"/>
                  <a:pt x="14668" y="15211"/>
                </a:cubicBezTo>
                <a:cubicBezTo>
                  <a:pt x="14617" y="15211"/>
                  <a:pt x="14560" y="15238"/>
                  <a:pt x="14517" y="15280"/>
                </a:cubicBezTo>
                <a:lnTo>
                  <a:pt x="13135" y="16662"/>
                </a:lnTo>
                <a:lnTo>
                  <a:pt x="12789" y="16288"/>
                </a:lnTo>
                <a:lnTo>
                  <a:pt x="14172" y="14905"/>
                </a:lnTo>
                <a:cubicBezTo>
                  <a:pt x="14287" y="14790"/>
                  <a:pt x="14287" y="14589"/>
                  <a:pt x="14172" y="14473"/>
                </a:cubicBezTo>
                <a:lnTo>
                  <a:pt x="12789" y="13091"/>
                </a:lnTo>
                <a:lnTo>
                  <a:pt x="13135" y="12745"/>
                </a:lnTo>
                <a:lnTo>
                  <a:pt x="14517" y="14128"/>
                </a:lnTo>
                <a:cubicBezTo>
                  <a:pt x="14575" y="14185"/>
                  <a:pt x="14647" y="14214"/>
                  <a:pt x="14723" y="14214"/>
                </a:cubicBezTo>
                <a:cubicBezTo>
                  <a:pt x="14798" y="14214"/>
                  <a:pt x="14877" y="14185"/>
                  <a:pt x="14949" y="14128"/>
                </a:cubicBezTo>
                <a:lnTo>
                  <a:pt x="16332" y="12745"/>
                </a:lnTo>
                <a:close/>
                <a:moveTo>
                  <a:pt x="13120" y="12025"/>
                </a:moveTo>
                <a:cubicBezTo>
                  <a:pt x="13041" y="12025"/>
                  <a:pt x="12962" y="12054"/>
                  <a:pt x="12904" y="12112"/>
                </a:cubicBezTo>
                <a:lnTo>
                  <a:pt x="12098" y="12889"/>
                </a:lnTo>
                <a:cubicBezTo>
                  <a:pt x="11983" y="13033"/>
                  <a:pt x="11983" y="13206"/>
                  <a:pt x="12098" y="13321"/>
                </a:cubicBezTo>
                <a:lnTo>
                  <a:pt x="13509" y="14733"/>
                </a:lnTo>
                <a:lnTo>
                  <a:pt x="12098" y="16086"/>
                </a:lnTo>
                <a:cubicBezTo>
                  <a:pt x="11983" y="16202"/>
                  <a:pt x="11983" y="16403"/>
                  <a:pt x="12098" y="16518"/>
                </a:cubicBezTo>
                <a:lnTo>
                  <a:pt x="12904" y="17325"/>
                </a:lnTo>
                <a:cubicBezTo>
                  <a:pt x="12962" y="17382"/>
                  <a:pt x="13041" y="17411"/>
                  <a:pt x="13120" y="17411"/>
                </a:cubicBezTo>
                <a:cubicBezTo>
                  <a:pt x="13200" y="17411"/>
                  <a:pt x="13279" y="17382"/>
                  <a:pt x="13336" y="17325"/>
                </a:cubicBezTo>
                <a:lnTo>
                  <a:pt x="14719" y="15942"/>
                </a:lnTo>
                <a:lnTo>
                  <a:pt x="16102" y="17325"/>
                </a:lnTo>
                <a:cubicBezTo>
                  <a:pt x="16159" y="17382"/>
                  <a:pt x="16246" y="17411"/>
                  <a:pt x="16332" y="17411"/>
                </a:cubicBezTo>
                <a:cubicBezTo>
                  <a:pt x="16390" y="17411"/>
                  <a:pt x="16476" y="17382"/>
                  <a:pt x="16534" y="17325"/>
                </a:cubicBezTo>
                <a:lnTo>
                  <a:pt x="17340" y="16518"/>
                </a:lnTo>
                <a:cubicBezTo>
                  <a:pt x="17455" y="16403"/>
                  <a:pt x="17455" y="16230"/>
                  <a:pt x="17340" y="16115"/>
                </a:cubicBezTo>
                <a:lnTo>
                  <a:pt x="15957" y="14733"/>
                </a:lnTo>
                <a:lnTo>
                  <a:pt x="17340" y="13321"/>
                </a:lnTo>
                <a:cubicBezTo>
                  <a:pt x="17455" y="13206"/>
                  <a:pt x="17455" y="13033"/>
                  <a:pt x="17340" y="12889"/>
                </a:cubicBezTo>
                <a:lnTo>
                  <a:pt x="16534" y="12112"/>
                </a:lnTo>
                <a:cubicBezTo>
                  <a:pt x="16476" y="12054"/>
                  <a:pt x="16397" y="12025"/>
                  <a:pt x="16318" y="12025"/>
                </a:cubicBezTo>
                <a:cubicBezTo>
                  <a:pt x="16238" y="12025"/>
                  <a:pt x="16159" y="12054"/>
                  <a:pt x="16102" y="12112"/>
                </a:cubicBezTo>
                <a:lnTo>
                  <a:pt x="14719" y="13494"/>
                </a:lnTo>
                <a:lnTo>
                  <a:pt x="13336" y="12112"/>
                </a:lnTo>
                <a:cubicBezTo>
                  <a:pt x="13279" y="12054"/>
                  <a:pt x="13200" y="12025"/>
                  <a:pt x="13120" y="12025"/>
                </a:cubicBezTo>
                <a:close/>
                <a:moveTo>
                  <a:pt x="14719" y="10816"/>
                </a:moveTo>
                <a:cubicBezTo>
                  <a:pt x="16879" y="10816"/>
                  <a:pt x="18636" y="12572"/>
                  <a:pt x="18636" y="14733"/>
                </a:cubicBezTo>
                <a:cubicBezTo>
                  <a:pt x="18617" y="17069"/>
                  <a:pt x="16688" y="18629"/>
                  <a:pt x="14684" y="18629"/>
                </a:cubicBezTo>
                <a:cubicBezTo>
                  <a:pt x="13724" y="18629"/>
                  <a:pt x="12747" y="18271"/>
                  <a:pt x="11954" y="17469"/>
                </a:cubicBezTo>
                <a:cubicBezTo>
                  <a:pt x="9506" y="15021"/>
                  <a:pt x="11234" y="10816"/>
                  <a:pt x="14719" y="10816"/>
                </a:cubicBezTo>
                <a:close/>
                <a:moveTo>
                  <a:pt x="2694" y="0"/>
                </a:moveTo>
                <a:cubicBezTo>
                  <a:pt x="2240" y="0"/>
                  <a:pt x="1787" y="303"/>
                  <a:pt x="1787" y="907"/>
                </a:cubicBezTo>
                <a:lnTo>
                  <a:pt x="1787" y="1224"/>
                </a:lnTo>
                <a:lnTo>
                  <a:pt x="894" y="1224"/>
                </a:lnTo>
                <a:cubicBezTo>
                  <a:pt x="404" y="1224"/>
                  <a:pt x="1" y="1628"/>
                  <a:pt x="1" y="2117"/>
                </a:cubicBezTo>
                <a:lnTo>
                  <a:pt x="1" y="12313"/>
                </a:lnTo>
                <a:lnTo>
                  <a:pt x="1" y="15309"/>
                </a:lnTo>
                <a:cubicBezTo>
                  <a:pt x="1" y="15827"/>
                  <a:pt x="404" y="16230"/>
                  <a:pt x="894" y="16230"/>
                </a:cubicBezTo>
                <a:lnTo>
                  <a:pt x="10480" y="16230"/>
                </a:lnTo>
                <a:cubicBezTo>
                  <a:pt x="11081" y="17900"/>
                  <a:pt x="12629" y="19226"/>
                  <a:pt x="14719" y="19226"/>
                </a:cubicBezTo>
                <a:cubicBezTo>
                  <a:pt x="17196" y="19226"/>
                  <a:pt x="19212" y="17210"/>
                  <a:pt x="19212" y="14733"/>
                </a:cubicBezTo>
                <a:cubicBezTo>
                  <a:pt x="19212" y="12133"/>
                  <a:pt x="17201" y="10371"/>
                  <a:pt x="15007" y="10212"/>
                </a:cubicBezTo>
                <a:lnTo>
                  <a:pt x="15007" y="10212"/>
                </a:lnTo>
                <a:lnTo>
                  <a:pt x="15007" y="2117"/>
                </a:lnTo>
                <a:cubicBezTo>
                  <a:pt x="15007" y="1628"/>
                  <a:pt x="14604" y="1224"/>
                  <a:pt x="14114" y="1224"/>
                </a:cubicBezTo>
                <a:lnTo>
                  <a:pt x="13192" y="1224"/>
                </a:lnTo>
                <a:lnTo>
                  <a:pt x="13192" y="907"/>
                </a:lnTo>
                <a:cubicBezTo>
                  <a:pt x="13149" y="360"/>
                  <a:pt x="12724" y="87"/>
                  <a:pt x="12300" y="87"/>
                </a:cubicBezTo>
                <a:cubicBezTo>
                  <a:pt x="11875" y="87"/>
                  <a:pt x="11450" y="360"/>
                  <a:pt x="11407" y="907"/>
                </a:cubicBezTo>
                <a:lnTo>
                  <a:pt x="11407" y="1195"/>
                </a:lnTo>
                <a:lnTo>
                  <a:pt x="8411" y="1195"/>
                </a:lnTo>
                <a:lnTo>
                  <a:pt x="8411" y="907"/>
                </a:lnTo>
                <a:cubicBezTo>
                  <a:pt x="8411" y="303"/>
                  <a:pt x="7965" y="0"/>
                  <a:pt x="7518" y="0"/>
                </a:cubicBezTo>
                <a:cubicBezTo>
                  <a:pt x="7072" y="0"/>
                  <a:pt x="6625" y="303"/>
                  <a:pt x="6625" y="907"/>
                </a:cubicBezTo>
                <a:lnTo>
                  <a:pt x="6625" y="1195"/>
                </a:lnTo>
                <a:lnTo>
                  <a:pt x="3601" y="1195"/>
                </a:lnTo>
                <a:lnTo>
                  <a:pt x="3601" y="907"/>
                </a:lnTo>
                <a:cubicBezTo>
                  <a:pt x="3601" y="303"/>
                  <a:pt x="3148" y="0"/>
                  <a:pt x="269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0694B233-C2FB-492D-91F2-5D79E0B8522B}"/>
              </a:ext>
            </a:extLst>
          </p:cNvPr>
          <p:cNvSpPr txBox="1"/>
          <p:nvPr/>
        </p:nvSpPr>
        <p:spPr>
          <a:xfrm>
            <a:off x="1864493" y="227499"/>
            <a:ext cx="541496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000" dirty="0">
                <a:solidFill>
                  <a:schemeClr val="bg1"/>
                </a:solidFill>
              </a:rPr>
              <a:t>Calendrier par jour</a:t>
            </a:r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2F9790EB-5290-42D4-B2C7-2182111CA78A}"/>
              </a:ext>
            </a:extLst>
          </p:cNvPr>
          <p:cNvCxnSpPr/>
          <p:nvPr/>
        </p:nvCxnSpPr>
        <p:spPr>
          <a:xfrm>
            <a:off x="713225" y="923800"/>
            <a:ext cx="779859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FCDFDED2-FB19-408E-B561-CA1444E985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225" y="1066104"/>
            <a:ext cx="7798597" cy="388951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439958912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69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6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JANUARY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586" name="Google Shape;586;p69"/>
          <p:cNvSpPr txBox="1"/>
          <p:nvPr/>
        </p:nvSpPr>
        <p:spPr>
          <a:xfrm>
            <a:off x="713225" y="1152400"/>
            <a:ext cx="1023900" cy="9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01</a:t>
            </a:r>
            <a:endParaRPr sz="6000" b="1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87" name="Google Shape;587;p69"/>
          <p:cNvSpPr txBox="1"/>
          <p:nvPr/>
        </p:nvSpPr>
        <p:spPr>
          <a:xfrm>
            <a:off x="713225" y="2063800"/>
            <a:ext cx="1565100" cy="128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Mercury is the closest planet to the Sun and the smallest in the Solar System</a:t>
            </a:r>
            <a:endParaRPr sz="1600">
              <a:solidFill>
                <a:schemeClr val="dk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588" name="Google Shape;588;p69"/>
          <p:cNvSpPr/>
          <p:nvPr/>
        </p:nvSpPr>
        <p:spPr>
          <a:xfrm>
            <a:off x="1562787" y="3562764"/>
            <a:ext cx="464522" cy="464837"/>
          </a:xfrm>
          <a:custGeom>
            <a:avLst/>
            <a:gdLst/>
            <a:ahLst/>
            <a:cxnLst/>
            <a:rect l="l" t="t" r="r" b="b"/>
            <a:pathLst>
              <a:path w="19213" h="19226" extrusionOk="0">
                <a:moveTo>
                  <a:pt x="2708" y="591"/>
                </a:moveTo>
                <a:cubicBezTo>
                  <a:pt x="2881" y="591"/>
                  <a:pt x="3025" y="735"/>
                  <a:pt x="2996" y="907"/>
                </a:cubicBezTo>
                <a:lnTo>
                  <a:pt x="2996" y="2117"/>
                </a:lnTo>
                <a:cubicBezTo>
                  <a:pt x="2982" y="2290"/>
                  <a:pt x="2845" y="2376"/>
                  <a:pt x="2705" y="2376"/>
                </a:cubicBezTo>
                <a:cubicBezTo>
                  <a:pt x="2564" y="2376"/>
                  <a:pt x="2420" y="2290"/>
                  <a:pt x="2391" y="2117"/>
                </a:cubicBezTo>
                <a:lnTo>
                  <a:pt x="2391" y="907"/>
                </a:lnTo>
                <a:cubicBezTo>
                  <a:pt x="2391" y="735"/>
                  <a:pt x="2535" y="591"/>
                  <a:pt x="2708" y="591"/>
                </a:cubicBezTo>
                <a:close/>
                <a:moveTo>
                  <a:pt x="7518" y="591"/>
                </a:moveTo>
                <a:cubicBezTo>
                  <a:pt x="7691" y="591"/>
                  <a:pt x="7806" y="735"/>
                  <a:pt x="7806" y="907"/>
                </a:cubicBezTo>
                <a:lnTo>
                  <a:pt x="7806" y="2117"/>
                </a:lnTo>
                <a:cubicBezTo>
                  <a:pt x="7806" y="2290"/>
                  <a:pt x="7662" y="2405"/>
                  <a:pt x="7518" y="2405"/>
                </a:cubicBezTo>
                <a:cubicBezTo>
                  <a:pt x="7345" y="2405"/>
                  <a:pt x="7201" y="2290"/>
                  <a:pt x="7201" y="2117"/>
                </a:cubicBezTo>
                <a:lnTo>
                  <a:pt x="7201" y="907"/>
                </a:lnTo>
                <a:cubicBezTo>
                  <a:pt x="7201" y="735"/>
                  <a:pt x="7345" y="591"/>
                  <a:pt x="7518" y="591"/>
                </a:cubicBezTo>
                <a:close/>
                <a:moveTo>
                  <a:pt x="12299" y="591"/>
                </a:moveTo>
                <a:cubicBezTo>
                  <a:pt x="12472" y="591"/>
                  <a:pt x="12616" y="735"/>
                  <a:pt x="12616" y="907"/>
                </a:cubicBezTo>
                <a:lnTo>
                  <a:pt x="12616" y="2117"/>
                </a:lnTo>
                <a:cubicBezTo>
                  <a:pt x="12616" y="2290"/>
                  <a:pt x="12472" y="2405"/>
                  <a:pt x="12299" y="2405"/>
                </a:cubicBezTo>
                <a:cubicBezTo>
                  <a:pt x="12155" y="2405"/>
                  <a:pt x="12011" y="2290"/>
                  <a:pt x="12011" y="2117"/>
                </a:cubicBezTo>
                <a:lnTo>
                  <a:pt x="12011" y="907"/>
                </a:lnTo>
                <a:cubicBezTo>
                  <a:pt x="12011" y="735"/>
                  <a:pt x="12155" y="591"/>
                  <a:pt x="12299" y="591"/>
                </a:cubicBezTo>
                <a:close/>
                <a:moveTo>
                  <a:pt x="11407" y="1800"/>
                </a:moveTo>
                <a:lnTo>
                  <a:pt x="11407" y="2117"/>
                </a:lnTo>
                <a:cubicBezTo>
                  <a:pt x="11407" y="2607"/>
                  <a:pt x="11810" y="3010"/>
                  <a:pt x="12299" y="3010"/>
                </a:cubicBezTo>
                <a:cubicBezTo>
                  <a:pt x="12789" y="3010"/>
                  <a:pt x="13192" y="2607"/>
                  <a:pt x="13221" y="2117"/>
                </a:cubicBezTo>
                <a:lnTo>
                  <a:pt x="13221" y="1829"/>
                </a:lnTo>
                <a:lnTo>
                  <a:pt x="14114" y="1829"/>
                </a:lnTo>
                <a:cubicBezTo>
                  <a:pt x="14287" y="1829"/>
                  <a:pt x="14402" y="1944"/>
                  <a:pt x="14402" y="2117"/>
                </a:cubicBezTo>
                <a:lnTo>
                  <a:pt x="14402" y="3615"/>
                </a:lnTo>
                <a:lnTo>
                  <a:pt x="606" y="3615"/>
                </a:lnTo>
                <a:lnTo>
                  <a:pt x="606" y="2117"/>
                </a:lnTo>
                <a:cubicBezTo>
                  <a:pt x="606" y="1944"/>
                  <a:pt x="750" y="1829"/>
                  <a:pt x="894" y="1829"/>
                </a:cubicBezTo>
                <a:lnTo>
                  <a:pt x="1787" y="1829"/>
                </a:lnTo>
                <a:lnTo>
                  <a:pt x="1787" y="2117"/>
                </a:lnTo>
                <a:cubicBezTo>
                  <a:pt x="1787" y="2607"/>
                  <a:pt x="2219" y="3010"/>
                  <a:pt x="2708" y="3010"/>
                </a:cubicBezTo>
                <a:cubicBezTo>
                  <a:pt x="3198" y="2981"/>
                  <a:pt x="3572" y="2607"/>
                  <a:pt x="3601" y="2117"/>
                </a:cubicBezTo>
                <a:lnTo>
                  <a:pt x="3601" y="1800"/>
                </a:lnTo>
                <a:lnTo>
                  <a:pt x="6597" y="1800"/>
                </a:lnTo>
                <a:lnTo>
                  <a:pt x="6597" y="2117"/>
                </a:lnTo>
                <a:cubicBezTo>
                  <a:pt x="6597" y="2607"/>
                  <a:pt x="7000" y="3010"/>
                  <a:pt x="7518" y="3010"/>
                </a:cubicBezTo>
                <a:cubicBezTo>
                  <a:pt x="8008" y="3010"/>
                  <a:pt x="8411" y="2607"/>
                  <a:pt x="8411" y="2117"/>
                </a:cubicBezTo>
                <a:lnTo>
                  <a:pt x="8411" y="1800"/>
                </a:lnTo>
                <a:close/>
                <a:moveTo>
                  <a:pt x="3918" y="5717"/>
                </a:moveTo>
                <a:lnTo>
                  <a:pt x="3918" y="6927"/>
                </a:lnTo>
                <a:lnTo>
                  <a:pt x="2708" y="6927"/>
                </a:lnTo>
                <a:lnTo>
                  <a:pt x="2708" y="5717"/>
                </a:lnTo>
                <a:close/>
                <a:moveTo>
                  <a:pt x="8094" y="5717"/>
                </a:moveTo>
                <a:lnTo>
                  <a:pt x="8094" y="6927"/>
                </a:lnTo>
                <a:lnTo>
                  <a:pt x="6913" y="6927"/>
                </a:lnTo>
                <a:lnTo>
                  <a:pt x="6913" y="5717"/>
                </a:lnTo>
                <a:close/>
                <a:moveTo>
                  <a:pt x="12299" y="5717"/>
                </a:moveTo>
                <a:lnTo>
                  <a:pt x="12299" y="6927"/>
                </a:lnTo>
                <a:lnTo>
                  <a:pt x="11119" y="6927"/>
                </a:lnTo>
                <a:lnTo>
                  <a:pt x="11119" y="5717"/>
                </a:lnTo>
                <a:close/>
                <a:moveTo>
                  <a:pt x="2420" y="5113"/>
                </a:moveTo>
                <a:cubicBezTo>
                  <a:pt x="2247" y="5113"/>
                  <a:pt x="2103" y="5257"/>
                  <a:pt x="2103" y="5429"/>
                </a:cubicBezTo>
                <a:lnTo>
                  <a:pt x="2103" y="7215"/>
                </a:lnTo>
                <a:cubicBezTo>
                  <a:pt x="2103" y="7388"/>
                  <a:pt x="2247" y="7503"/>
                  <a:pt x="2420" y="7532"/>
                </a:cubicBezTo>
                <a:lnTo>
                  <a:pt x="4206" y="7532"/>
                </a:lnTo>
                <a:cubicBezTo>
                  <a:pt x="4379" y="7532"/>
                  <a:pt x="4494" y="7388"/>
                  <a:pt x="4494" y="7215"/>
                </a:cubicBezTo>
                <a:lnTo>
                  <a:pt x="4494" y="5429"/>
                </a:lnTo>
                <a:cubicBezTo>
                  <a:pt x="4494" y="5257"/>
                  <a:pt x="4379" y="5113"/>
                  <a:pt x="4206" y="5113"/>
                </a:cubicBezTo>
                <a:close/>
                <a:moveTo>
                  <a:pt x="6597" y="5113"/>
                </a:moveTo>
                <a:cubicBezTo>
                  <a:pt x="6453" y="5113"/>
                  <a:pt x="6309" y="5257"/>
                  <a:pt x="6309" y="5429"/>
                </a:cubicBezTo>
                <a:lnTo>
                  <a:pt x="6309" y="7215"/>
                </a:lnTo>
                <a:cubicBezTo>
                  <a:pt x="6309" y="7388"/>
                  <a:pt x="6453" y="7532"/>
                  <a:pt x="6597" y="7532"/>
                </a:cubicBezTo>
                <a:lnTo>
                  <a:pt x="8411" y="7532"/>
                </a:lnTo>
                <a:cubicBezTo>
                  <a:pt x="8584" y="7532"/>
                  <a:pt x="8699" y="7388"/>
                  <a:pt x="8699" y="7215"/>
                </a:cubicBezTo>
                <a:lnTo>
                  <a:pt x="8699" y="5429"/>
                </a:lnTo>
                <a:cubicBezTo>
                  <a:pt x="8699" y="5257"/>
                  <a:pt x="8584" y="5113"/>
                  <a:pt x="8411" y="5113"/>
                </a:cubicBezTo>
                <a:close/>
                <a:moveTo>
                  <a:pt x="10802" y="5113"/>
                </a:moveTo>
                <a:cubicBezTo>
                  <a:pt x="10658" y="5113"/>
                  <a:pt x="10514" y="5257"/>
                  <a:pt x="10514" y="5429"/>
                </a:cubicBezTo>
                <a:lnTo>
                  <a:pt x="10514" y="7215"/>
                </a:lnTo>
                <a:cubicBezTo>
                  <a:pt x="10514" y="7388"/>
                  <a:pt x="10658" y="7532"/>
                  <a:pt x="10802" y="7532"/>
                </a:cubicBezTo>
                <a:lnTo>
                  <a:pt x="12616" y="7532"/>
                </a:lnTo>
                <a:cubicBezTo>
                  <a:pt x="12789" y="7532"/>
                  <a:pt x="12904" y="7388"/>
                  <a:pt x="12904" y="7215"/>
                </a:cubicBezTo>
                <a:lnTo>
                  <a:pt x="12904" y="5429"/>
                </a:lnTo>
                <a:cubicBezTo>
                  <a:pt x="12904" y="5257"/>
                  <a:pt x="12789" y="5113"/>
                  <a:pt x="12616" y="5113"/>
                </a:cubicBezTo>
                <a:close/>
                <a:moveTo>
                  <a:pt x="3889" y="8713"/>
                </a:moveTo>
                <a:lnTo>
                  <a:pt x="3889" y="9923"/>
                </a:lnTo>
                <a:lnTo>
                  <a:pt x="2708" y="9923"/>
                </a:lnTo>
                <a:lnTo>
                  <a:pt x="2708" y="8713"/>
                </a:lnTo>
                <a:close/>
                <a:moveTo>
                  <a:pt x="8094" y="8713"/>
                </a:moveTo>
                <a:lnTo>
                  <a:pt x="8094" y="9923"/>
                </a:lnTo>
                <a:lnTo>
                  <a:pt x="6913" y="9923"/>
                </a:lnTo>
                <a:lnTo>
                  <a:pt x="6913" y="8713"/>
                </a:lnTo>
                <a:close/>
                <a:moveTo>
                  <a:pt x="12299" y="8713"/>
                </a:moveTo>
                <a:lnTo>
                  <a:pt x="12299" y="9923"/>
                </a:lnTo>
                <a:lnTo>
                  <a:pt x="11119" y="9923"/>
                </a:lnTo>
                <a:lnTo>
                  <a:pt x="11119" y="8713"/>
                </a:lnTo>
                <a:close/>
                <a:moveTo>
                  <a:pt x="2391" y="8108"/>
                </a:moveTo>
                <a:cubicBezTo>
                  <a:pt x="2247" y="8108"/>
                  <a:pt x="2103" y="8252"/>
                  <a:pt x="2103" y="8425"/>
                </a:cubicBezTo>
                <a:lnTo>
                  <a:pt x="2103" y="10211"/>
                </a:lnTo>
                <a:cubicBezTo>
                  <a:pt x="2103" y="10383"/>
                  <a:pt x="2247" y="10527"/>
                  <a:pt x="2391" y="10527"/>
                </a:cubicBezTo>
                <a:lnTo>
                  <a:pt x="4206" y="10527"/>
                </a:lnTo>
                <a:lnTo>
                  <a:pt x="4206" y="10499"/>
                </a:lnTo>
                <a:cubicBezTo>
                  <a:pt x="4379" y="10499"/>
                  <a:pt x="4494" y="10383"/>
                  <a:pt x="4494" y="10211"/>
                </a:cubicBezTo>
                <a:lnTo>
                  <a:pt x="4494" y="8425"/>
                </a:lnTo>
                <a:cubicBezTo>
                  <a:pt x="4494" y="8252"/>
                  <a:pt x="4379" y="8108"/>
                  <a:pt x="4206" y="8108"/>
                </a:cubicBezTo>
                <a:close/>
                <a:moveTo>
                  <a:pt x="6597" y="8108"/>
                </a:moveTo>
                <a:cubicBezTo>
                  <a:pt x="6453" y="8108"/>
                  <a:pt x="6309" y="8252"/>
                  <a:pt x="6309" y="8425"/>
                </a:cubicBezTo>
                <a:lnTo>
                  <a:pt x="6309" y="10211"/>
                </a:lnTo>
                <a:cubicBezTo>
                  <a:pt x="6309" y="10383"/>
                  <a:pt x="6453" y="10527"/>
                  <a:pt x="6597" y="10527"/>
                </a:cubicBezTo>
                <a:lnTo>
                  <a:pt x="8411" y="10527"/>
                </a:lnTo>
                <a:lnTo>
                  <a:pt x="8411" y="10499"/>
                </a:lnTo>
                <a:cubicBezTo>
                  <a:pt x="8584" y="10499"/>
                  <a:pt x="8699" y="10383"/>
                  <a:pt x="8699" y="10211"/>
                </a:cubicBezTo>
                <a:lnTo>
                  <a:pt x="8699" y="8425"/>
                </a:lnTo>
                <a:cubicBezTo>
                  <a:pt x="8699" y="8252"/>
                  <a:pt x="8584" y="8108"/>
                  <a:pt x="8411" y="8108"/>
                </a:cubicBezTo>
                <a:close/>
                <a:moveTo>
                  <a:pt x="10802" y="8108"/>
                </a:moveTo>
                <a:cubicBezTo>
                  <a:pt x="10658" y="8108"/>
                  <a:pt x="10514" y="8252"/>
                  <a:pt x="10514" y="8425"/>
                </a:cubicBezTo>
                <a:lnTo>
                  <a:pt x="10514" y="10211"/>
                </a:lnTo>
                <a:cubicBezTo>
                  <a:pt x="10514" y="10383"/>
                  <a:pt x="10658" y="10527"/>
                  <a:pt x="10802" y="10527"/>
                </a:cubicBezTo>
                <a:lnTo>
                  <a:pt x="12616" y="10527"/>
                </a:lnTo>
                <a:lnTo>
                  <a:pt x="12616" y="10499"/>
                </a:lnTo>
                <a:cubicBezTo>
                  <a:pt x="12789" y="10499"/>
                  <a:pt x="12904" y="10383"/>
                  <a:pt x="12904" y="10211"/>
                </a:cubicBezTo>
                <a:lnTo>
                  <a:pt x="12904" y="8425"/>
                </a:lnTo>
                <a:cubicBezTo>
                  <a:pt x="12904" y="8252"/>
                  <a:pt x="12789" y="8108"/>
                  <a:pt x="12616" y="8108"/>
                </a:cubicBezTo>
                <a:close/>
                <a:moveTo>
                  <a:pt x="8123" y="11708"/>
                </a:moveTo>
                <a:lnTo>
                  <a:pt x="8123" y="12918"/>
                </a:lnTo>
                <a:lnTo>
                  <a:pt x="6913" y="12918"/>
                </a:lnTo>
                <a:lnTo>
                  <a:pt x="6913" y="11708"/>
                </a:lnTo>
                <a:close/>
                <a:moveTo>
                  <a:pt x="2391" y="11104"/>
                </a:moveTo>
                <a:cubicBezTo>
                  <a:pt x="2247" y="11104"/>
                  <a:pt x="2103" y="11248"/>
                  <a:pt x="2103" y="11420"/>
                </a:cubicBezTo>
                <a:lnTo>
                  <a:pt x="2103" y="11708"/>
                </a:lnTo>
                <a:lnTo>
                  <a:pt x="3889" y="11708"/>
                </a:lnTo>
                <a:lnTo>
                  <a:pt x="3889" y="12918"/>
                </a:lnTo>
                <a:lnTo>
                  <a:pt x="3313" y="12918"/>
                </a:lnTo>
                <a:lnTo>
                  <a:pt x="3313" y="13523"/>
                </a:lnTo>
                <a:lnTo>
                  <a:pt x="4206" y="13523"/>
                </a:lnTo>
                <a:cubicBezTo>
                  <a:pt x="4379" y="13523"/>
                  <a:pt x="4494" y="13379"/>
                  <a:pt x="4494" y="13206"/>
                </a:cubicBezTo>
                <a:lnTo>
                  <a:pt x="4494" y="11420"/>
                </a:lnTo>
                <a:cubicBezTo>
                  <a:pt x="4494" y="11248"/>
                  <a:pt x="4379" y="11132"/>
                  <a:pt x="4206" y="11104"/>
                </a:cubicBezTo>
                <a:close/>
                <a:moveTo>
                  <a:pt x="6559" y="11129"/>
                </a:moveTo>
                <a:cubicBezTo>
                  <a:pt x="6429" y="11129"/>
                  <a:pt x="6309" y="11262"/>
                  <a:pt x="6309" y="11420"/>
                </a:cubicBezTo>
                <a:lnTo>
                  <a:pt x="6309" y="13206"/>
                </a:lnTo>
                <a:cubicBezTo>
                  <a:pt x="6309" y="13379"/>
                  <a:pt x="6453" y="13523"/>
                  <a:pt x="6597" y="13523"/>
                </a:cubicBezTo>
                <a:lnTo>
                  <a:pt x="8411" y="13523"/>
                </a:lnTo>
                <a:cubicBezTo>
                  <a:pt x="8584" y="13523"/>
                  <a:pt x="8699" y="13379"/>
                  <a:pt x="8699" y="13206"/>
                </a:cubicBezTo>
                <a:lnTo>
                  <a:pt x="8699" y="11420"/>
                </a:lnTo>
                <a:cubicBezTo>
                  <a:pt x="8699" y="11262"/>
                  <a:pt x="8603" y="11129"/>
                  <a:pt x="8455" y="11129"/>
                </a:cubicBezTo>
                <a:cubicBezTo>
                  <a:pt x="8441" y="11129"/>
                  <a:pt x="8426" y="11130"/>
                  <a:pt x="8411" y="11132"/>
                </a:cubicBezTo>
                <a:lnTo>
                  <a:pt x="6597" y="11132"/>
                </a:lnTo>
                <a:cubicBezTo>
                  <a:pt x="6584" y="11130"/>
                  <a:pt x="6572" y="11129"/>
                  <a:pt x="6559" y="11129"/>
                </a:cubicBezTo>
                <a:close/>
                <a:moveTo>
                  <a:pt x="2103" y="12630"/>
                </a:moveTo>
                <a:cubicBezTo>
                  <a:pt x="2276" y="12630"/>
                  <a:pt x="2391" y="12745"/>
                  <a:pt x="2391" y="12918"/>
                </a:cubicBezTo>
                <a:lnTo>
                  <a:pt x="2391" y="13984"/>
                </a:lnTo>
                <a:lnTo>
                  <a:pt x="1038" y="12630"/>
                </a:lnTo>
                <a:close/>
                <a:moveTo>
                  <a:pt x="14402" y="4220"/>
                </a:moveTo>
                <a:lnTo>
                  <a:pt x="14402" y="10209"/>
                </a:lnTo>
                <a:lnTo>
                  <a:pt x="14402" y="10209"/>
                </a:lnTo>
                <a:cubicBezTo>
                  <a:pt x="13386" y="10273"/>
                  <a:pt x="12367" y="10691"/>
                  <a:pt x="11522" y="11536"/>
                </a:cubicBezTo>
                <a:cubicBezTo>
                  <a:pt x="10682" y="12375"/>
                  <a:pt x="10268" y="13396"/>
                  <a:pt x="10207" y="14416"/>
                </a:cubicBezTo>
                <a:lnTo>
                  <a:pt x="2996" y="14416"/>
                </a:lnTo>
                <a:lnTo>
                  <a:pt x="2996" y="12918"/>
                </a:lnTo>
                <a:cubicBezTo>
                  <a:pt x="2996" y="12428"/>
                  <a:pt x="2593" y="12025"/>
                  <a:pt x="2103" y="12025"/>
                </a:cubicBezTo>
                <a:lnTo>
                  <a:pt x="606" y="12025"/>
                </a:lnTo>
                <a:lnTo>
                  <a:pt x="606" y="4220"/>
                </a:lnTo>
                <a:close/>
                <a:moveTo>
                  <a:pt x="606" y="13033"/>
                </a:moveTo>
                <a:lnTo>
                  <a:pt x="2507" y="14934"/>
                </a:lnTo>
                <a:cubicBezTo>
                  <a:pt x="2535" y="14992"/>
                  <a:pt x="2622" y="15021"/>
                  <a:pt x="2708" y="15021"/>
                </a:cubicBezTo>
                <a:lnTo>
                  <a:pt x="10212" y="15021"/>
                </a:lnTo>
                <a:cubicBezTo>
                  <a:pt x="10227" y="15224"/>
                  <a:pt x="10256" y="15426"/>
                  <a:pt x="10298" y="15626"/>
                </a:cubicBezTo>
                <a:lnTo>
                  <a:pt x="894" y="15626"/>
                </a:lnTo>
                <a:cubicBezTo>
                  <a:pt x="721" y="15626"/>
                  <a:pt x="606" y="15482"/>
                  <a:pt x="606" y="15309"/>
                </a:cubicBezTo>
                <a:lnTo>
                  <a:pt x="606" y="13033"/>
                </a:lnTo>
                <a:close/>
                <a:moveTo>
                  <a:pt x="16505" y="12745"/>
                </a:moveTo>
                <a:lnTo>
                  <a:pt x="16994" y="13206"/>
                </a:lnTo>
                <a:lnTo>
                  <a:pt x="13509" y="16691"/>
                </a:lnTo>
                <a:lnTo>
                  <a:pt x="12443" y="15626"/>
                </a:lnTo>
                <a:lnTo>
                  <a:pt x="12904" y="15136"/>
                </a:lnTo>
                <a:lnTo>
                  <a:pt x="13308" y="15539"/>
                </a:lnTo>
                <a:cubicBezTo>
                  <a:pt x="13365" y="15597"/>
                  <a:pt x="13437" y="15626"/>
                  <a:pt x="13513" y="15626"/>
                </a:cubicBezTo>
                <a:cubicBezTo>
                  <a:pt x="13588" y="15626"/>
                  <a:pt x="13668" y="15597"/>
                  <a:pt x="13740" y="15539"/>
                </a:cubicBezTo>
                <a:lnTo>
                  <a:pt x="16505" y="12745"/>
                </a:lnTo>
                <a:close/>
                <a:moveTo>
                  <a:pt x="16519" y="12025"/>
                </a:moveTo>
                <a:cubicBezTo>
                  <a:pt x="16440" y="12025"/>
                  <a:pt x="16361" y="12054"/>
                  <a:pt x="16303" y="12112"/>
                </a:cubicBezTo>
                <a:lnTo>
                  <a:pt x="13509" y="14905"/>
                </a:lnTo>
                <a:lnTo>
                  <a:pt x="13135" y="14502"/>
                </a:lnTo>
                <a:cubicBezTo>
                  <a:pt x="13077" y="14445"/>
                  <a:pt x="12998" y="14416"/>
                  <a:pt x="12919" y="14416"/>
                </a:cubicBezTo>
                <a:cubicBezTo>
                  <a:pt x="12840" y="14416"/>
                  <a:pt x="12760" y="14445"/>
                  <a:pt x="12703" y="14502"/>
                </a:cubicBezTo>
                <a:lnTo>
                  <a:pt x="11810" y="15395"/>
                </a:lnTo>
                <a:cubicBezTo>
                  <a:pt x="11695" y="15510"/>
                  <a:pt x="11695" y="15712"/>
                  <a:pt x="11810" y="15827"/>
                </a:cubicBezTo>
                <a:lnTo>
                  <a:pt x="13308" y="17325"/>
                </a:lnTo>
                <a:cubicBezTo>
                  <a:pt x="13365" y="17382"/>
                  <a:pt x="13423" y="17411"/>
                  <a:pt x="13509" y="17411"/>
                </a:cubicBezTo>
                <a:cubicBezTo>
                  <a:pt x="13596" y="17411"/>
                  <a:pt x="13682" y="17382"/>
                  <a:pt x="13740" y="17325"/>
                </a:cubicBezTo>
                <a:lnTo>
                  <a:pt x="17628" y="13437"/>
                </a:lnTo>
                <a:cubicBezTo>
                  <a:pt x="17743" y="13321"/>
                  <a:pt x="17743" y="13120"/>
                  <a:pt x="17628" y="13004"/>
                </a:cubicBezTo>
                <a:lnTo>
                  <a:pt x="16735" y="12112"/>
                </a:lnTo>
                <a:cubicBezTo>
                  <a:pt x="16677" y="12054"/>
                  <a:pt x="16598" y="12025"/>
                  <a:pt x="16519" y="12025"/>
                </a:cubicBezTo>
                <a:close/>
                <a:moveTo>
                  <a:pt x="14719" y="10816"/>
                </a:moveTo>
                <a:cubicBezTo>
                  <a:pt x="16879" y="10816"/>
                  <a:pt x="18607" y="12572"/>
                  <a:pt x="18607" y="14733"/>
                </a:cubicBezTo>
                <a:cubicBezTo>
                  <a:pt x="18607" y="17070"/>
                  <a:pt x="16685" y="18617"/>
                  <a:pt x="14683" y="18617"/>
                </a:cubicBezTo>
                <a:cubicBezTo>
                  <a:pt x="13724" y="18617"/>
                  <a:pt x="12747" y="18262"/>
                  <a:pt x="11954" y="17469"/>
                </a:cubicBezTo>
                <a:cubicBezTo>
                  <a:pt x="9506" y="15021"/>
                  <a:pt x="11234" y="10816"/>
                  <a:pt x="14719" y="10816"/>
                </a:cubicBezTo>
                <a:close/>
                <a:moveTo>
                  <a:pt x="7504" y="0"/>
                </a:moveTo>
                <a:cubicBezTo>
                  <a:pt x="7050" y="0"/>
                  <a:pt x="6597" y="303"/>
                  <a:pt x="6597" y="907"/>
                </a:cubicBezTo>
                <a:lnTo>
                  <a:pt x="6597" y="1195"/>
                </a:lnTo>
                <a:lnTo>
                  <a:pt x="3601" y="1195"/>
                </a:lnTo>
                <a:lnTo>
                  <a:pt x="3601" y="907"/>
                </a:lnTo>
                <a:cubicBezTo>
                  <a:pt x="3543" y="360"/>
                  <a:pt x="3111" y="87"/>
                  <a:pt x="2683" y="87"/>
                </a:cubicBezTo>
                <a:cubicBezTo>
                  <a:pt x="2255" y="87"/>
                  <a:pt x="1830" y="360"/>
                  <a:pt x="1787" y="907"/>
                </a:cubicBezTo>
                <a:lnTo>
                  <a:pt x="1787" y="1224"/>
                </a:lnTo>
                <a:lnTo>
                  <a:pt x="894" y="1224"/>
                </a:lnTo>
                <a:cubicBezTo>
                  <a:pt x="404" y="1224"/>
                  <a:pt x="1" y="1628"/>
                  <a:pt x="1" y="2117"/>
                </a:cubicBezTo>
                <a:lnTo>
                  <a:pt x="1" y="12313"/>
                </a:lnTo>
                <a:lnTo>
                  <a:pt x="1" y="15309"/>
                </a:lnTo>
                <a:cubicBezTo>
                  <a:pt x="1" y="15827"/>
                  <a:pt x="404" y="16230"/>
                  <a:pt x="894" y="16230"/>
                </a:cubicBezTo>
                <a:lnTo>
                  <a:pt x="10469" y="16230"/>
                </a:lnTo>
                <a:cubicBezTo>
                  <a:pt x="11067" y="17900"/>
                  <a:pt x="12614" y="19226"/>
                  <a:pt x="14719" y="19226"/>
                </a:cubicBezTo>
                <a:cubicBezTo>
                  <a:pt x="17196" y="19226"/>
                  <a:pt x="19212" y="17210"/>
                  <a:pt x="19212" y="14733"/>
                </a:cubicBezTo>
                <a:cubicBezTo>
                  <a:pt x="19212" y="12133"/>
                  <a:pt x="17200" y="10371"/>
                  <a:pt x="15007" y="10212"/>
                </a:cubicBezTo>
                <a:lnTo>
                  <a:pt x="15007" y="10212"/>
                </a:lnTo>
                <a:lnTo>
                  <a:pt x="15007" y="2117"/>
                </a:lnTo>
                <a:cubicBezTo>
                  <a:pt x="15007" y="1628"/>
                  <a:pt x="14604" y="1224"/>
                  <a:pt x="14114" y="1224"/>
                </a:cubicBezTo>
                <a:lnTo>
                  <a:pt x="13221" y="1224"/>
                </a:lnTo>
                <a:lnTo>
                  <a:pt x="13221" y="907"/>
                </a:lnTo>
                <a:cubicBezTo>
                  <a:pt x="13221" y="303"/>
                  <a:pt x="12767" y="0"/>
                  <a:pt x="12314" y="0"/>
                </a:cubicBezTo>
                <a:cubicBezTo>
                  <a:pt x="11860" y="0"/>
                  <a:pt x="11407" y="303"/>
                  <a:pt x="11407" y="907"/>
                </a:cubicBezTo>
                <a:lnTo>
                  <a:pt x="11407" y="1195"/>
                </a:lnTo>
                <a:lnTo>
                  <a:pt x="8411" y="1195"/>
                </a:lnTo>
                <a:lnTo>
                  <a:pt x="8411" y="907"/>
                </a:lnTo>
                <a:cubicBezTo>
                  <a:pt x="8411" y="303"/>
                  <a:pt x="7957" y="0"/>
                  <a:pt x="750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9" name="Google Shape;589;p69"/>
          <p:cNvSpPr/>
          <p:nvPr/>
        </p:nvSpPr>
        <p:spPr>
          <a:xfrm>
            <a:off x="850113" y="3562764"/>
            <a:ext cx="464522" cy="464837"/>
          </a:xfrm>
          <a:custGeom>
            <a:avLst/>
            <a:gdLst/>
            <a:ahLst/>
            <a:cxnLst/>
            <a:rect l="l" t="t" r="r" b="b"/>
            <a:pathLst>
              <a:path w="19213" h="19226" extrusionOk="0">
                <a:moveTo>
                  <a:pt x="2708" y="591"/>
                </a:moveTo>
                <a:cubicBezTo>
                  <a:pt x="2852" y="591"/>
                  <a:pt x="2996" y="735"/>
                  <a:pt x="2996" y="907"/>
                </a:cubicBezTo>
                <a:lnTo>
                  <a:pt x="2996" y="2117"/>
                </a:lnTo>
                <a:cubicBezTo>
                  <a:pt x="2996" y="2290"/>
                  <a:pt x="2852" y="2405"/>
                  <a:pt x="2708" y="2405"/>
                </a:cubicBezTo>
                <a:cubicBezTo>
                  <a:pt x="2536" y="2405"/>
                  <a:pt x="2391" y="2290"/>
                  <a:pt x="2391" y="2117"/>
                </a:cubicBezTo>
                <a:lnTo>
                  <a:pt x="2391" y="907"/>
                </a:lnTo>
                <a:cubicBezTo>
                  <a:pt x="2391" y="735"/>
                  <a:pt x="2536" y="591"/>
                  <a:pt x="2708" y="591"/>
                </a:cubicBezTo>
                <a:close/>
                <a:moveTo>
                  <a:pt x="12328" y="591"/>
                </a:moveTo>
                <a:cubicBezTo>
                  <a:pt x="12472" y="619"/>
                  <a:pt x="12616" y="735"/>
                  <a:pt x="12616" y="907"/>
                </a:cubicBezTo>
                <a:lnTo>
                  <a:pt x="12616" y="2117"/>
                </a:lnTo>
                <a:cubicBezTo>
                  <a:pt x="12588" y="2290"/>
                  <a:pt x="12472" y="2405"/>
                  <a:pt x="12300" y="2405"/>
                </a:cubicBezTo>
                <a:cubicBezTo>
                  <a:pt x="12127" y="2405"/>
                  <a:pt x="12012" y="2290"/>
                  <a:pt x="12012" y="2117"/>
                </a:cubicBezTo>
                <a:lnTo>
                  <a:pt x="12012" y="907"/>
                </a:lnTo>
                <a:cubicBezTo>
                  <a:pt x="12012" y="735"/>
                  <a:pt x="12127" y="591"/>
                  <a:pt x="12300" y="591"/>
                </a:cubicBezTo>
                <a:close/>
                <a:moveTo>
                  <a:pt x="7518" y="591"/>
                </a:moveTo>
                <a:cubicBezTo>
                  <a:pt x="7691" y="591"/>
                  <a:pt x="7806" y="735"/>
                  <a:pt x="7806" y="907"/>
                </a:cubicBezTo>
                <a:lnTo>
                  <a:pt x="7806" y="2117"/>
                </a:lnTo>
                <a:cubicBezTo>
                  <a:pt x="7806" y="2319"/>
                  <a:pt x="7655" y="2420"/>
                  <a:pt x="7504" y="2420"/>
                </a:cubicBezTo>
                <a:cubicBezTo>
                  <a:pt x="7353" y="2420"/>
                  <a:pt x="7202" y="2319"/>
                  <a:pt x="7202" y="2117"/>
                </a:cubicBezTo>
                <a:lnTo>
                  <a:pt x="7202" y="907"/>
                </a:lnTo>
                <a:cubicBezTo>
                  <a:pt x="7202" y="735"/>
                  <a:pt x="7346" y="591"/>
                  <a:pt x="7518" y="591"/>
                </a:cubicBezTo>
                <a:close/>
                <a:moveTo>
                  <a:pt x="11407" y="1800"/>
                </a:moveTo>
                <a:lnTo>
                  <a:pt x="11407" y="2117"/>
                </a:lnTo>
                <a:cubicBezTo>
                  <a:pt x="11407" y="2607"/>
                  <a:pt x="11810" y="3010"/>
                  <a:pt x="12300" y="3010"/>
                </a:cubicBezTo>
                <a:lnTo>
                  <a:pt x="12328" y="3010"/>
                </a:lnTo>
                <a:cubicBezTo>
                  <a:pt x="12789" y="2981"/>
                  <a:pt x="13192" y="2607"/>
                  <a:pt x="13192" y="2117"/>
                </a:cubicBezTo>
                <a:lnTo>
                  <a:pt x="13192" y="1829"/>
                </a:lnTo>
                <a:lnTo>
                  <a:pt x="14114" y="1829"/>
                </a:lnTo>
                <a:cubicBezTo>
                  <a:pt x="14287" y="1829"/>
                  <a:pt x="14431" y="1944"/>
                  <a:pt x="14431" y="2117"/>
                </a:cubicBezTo>
                <a:lnTo>
                  <a:pt x="14431" y="3615"/>
                </a:lnTo>
                <a:lnTo>
                  <a:pt x="606" y="3615"/>
                </a:lnTo>
                <a:lnTo>
                  <a:pt x="606" y="2117"/>
                </a:lnTo>
                <a:cubicBezTo>
                  <a:pt x="606" y="1944"/>
                  <a:pt x="721" y="1829"/>
                  <a:pt x="894" y="1829"/>
                </a:cubicBezTo>
                <a:lnTo>
                  <a:pt x="1787" y="1829"/>
                </a:lnTo>
                <a:lnTo>
                  <a:pt x="1787" y="2117"/>
                </a:lnTo>
                <a:cubicBezTo>
                  <a:pt x="1787" y="2607"/>
                  <a:pt x="2190" y="3010"/>
                  <a:pt x="2708" y="3010"/>
                </a:cubicBezTo>
                <a:cubicBezTo>
                  <a:pt x="3198" y="3010"/>
                  <a:pt x="3572" y="2607"/>
                  <a:pt x="3601" y="2117"/>
                </a:cubicBezTo>
                <a:lnTo>
                  <a:pt x="3601" y="1800"/>
                </a:lnTo>
                <a:lnTo>
                  <a:pt x="6625" y="1800"/>
                </a:lnTo>
                <a:lnTo>
                  <a:pt x="6625" y="2117"/>
                </a:lnTo>
                <a:cubicBezTo>
                  <a:pt x="6625" y="2607"/>
                  <a:pt x="7000" y="3010"/>
                  <a:pt x="7518" y="3010"/>
                </a:cubicBezTo>
                <a:cubicBezTo>
                  <a:pt x="8008" y="3010"/>
                  <a:pt x="8411" y="2607"/>
                  <a:pt x="8411" y="2117"/>
                </a:cubicBezTo>
                <a:lnTo>
                  <a:pt x="8411" y="1800"/>
                </a:lnTo>
                <a:close/>
                <a:moveTo>
                  <a:pt x="3889" y="5717"/>
                </a:moveTo>
                <a:lnTo>
                  <a:pt x="3889" y="6898"/>
                </a:lnTo>
                <a:lnTo>
                  <a:pt x="2708" y="6898"/>
                </a:lnTo>
                <a:lnTo>
                  <a:pt x="2708" y="5717"/>
                </a:lnTo>
                <a:close/>
                <a:moveTo>
                  <a:pt x="8123" y="5717"/>
                </a:moveTo>
                <a:lnTo>
                  <a:pt x="8123" y="6927"/>
                </a:lnTo>
                <a:lnTo>
                  <a:pt x="6913" y="6927"/>
                </a:lnTo>
                <a:lnTo>
                  <a:pt x="6913" y="5717"/>
                </a:lnTo>
                <a:close/>
                <a:moveTo>
                  <a:pt x="12328" y="5717"/>
                </a:moveTo>
                <a:lnTo>
                  <a:pt x="12328" y="6927"/>
                </a:lnTo>
                <a:lnTo>
                  <a:pt x="11119" y="6927"/>
                </a:lnTo>
                <a:lnTo>
                  <a:pt x="11119" y="5717"/>
                </a:lnTo>
                <a:close/>
                <a:moveTo>
                  <a:pt x="2420" y="5113"/>
                </a:moveTo>
                <a:cubicBezTo>
                  <a:pt x="2247" y="5113"/>
                  <a:pt x="2103" y="5257"/>
                  <a:pt x="2103" y="5429"/>
                </a:cubicBezTo>
                <a:lnTo>
                  <a:pt x="2103" y="7215"/>
                </a:lnTo>
                <a:cubicBezTo>
                  <a:pt x="2103" y="7388"/>
                  <a:pt x="2247" y="7503"/>
                  <a:pt x="2420" y="7532"/>
                </a:cubicBezTo>
                <a:lnTo>
                  <a:pt x="4206" y="7532"/>
                </a:lnTo>
                <a:cubicBezTo>
                  <a:pt x="4379" y="7532"/>
                  <a:pt x="4523" y="7388"/>
                  <a:pt x="4523" y="7215"/>
                </a:cubicBezTo>
                <a:lnTo>
                  <a:pt x="4523" y="5429"/>
                </a:lnTo>
                <a:cubicBezTo>
                  <a:pt x="4523" y="5257"/>
                  <a:pt x="4379" y="5113"/>
                  <a:pt x="4206" y="5113"/>
                </a:cubicBezTo>
                <a:close/>
                <a:moveTo>
                  <a:pt x="6625" y="5113"/>
                </a:moveTo>
                <a:cubicBezTo>
                  <a:pt x="6453" y="5113"/>
                  <a:pt x="6309" y="5257"/>
                  <a:pt x="6309" y="5429"/>
                </a:cubicBezTo>
                <a:lnTo>
                  <a:pt x="6309" y="7215"/>
                </a:lnTo>
                <a:cubicBezTo>
                  <a:pt x="6309" y="7388"/>
                  <a:pt x="6453" y="7532"/>
                  <a:pt x="6625" y="7532"/>
                </a:cubicBezTo>
                <a:lnTo>
                  <a:pt x="8411" y="7532"/>
                </a:lnTo>
                <a:cubicBezTo>
                  <a:pt x="8584" y="7532"/>
                  <a:pt x="8699" y="7388"/>
                  <a:pt x="8728" y="7215"/>
                </a:cubicBezTo>
                <a:lnTo>
                  <a:pt x="8728" y="5429"/>
                </a:lnTo>
                <a:cubicBezTo>
                  <a:pt x="8699" y="5257"/>
                  <a:pt x="8584" y="5113"/>
                  <a:pt x="8411" y="5113"/>
                </a:cubicBezTo>
                <a:close/>
                <a:moveTo>
                  <a:pt x="10831" y="5113"/>
                </a:moveTo>
                <a:cubicBezTo>
                  <a:pt x="10658" y="5113"/>
                  <a:pt x="10514" y="5257"/>
                  <a:pt x="10514" y="5429"/>
                </a:cubicBezTo>
                <a:lnTo>
                  <a:pt x="10514" y="7215"/>
                </a:lnTo>
                <a:cubicBezTo>
                  <a:pt x="10514" y="7388"/>
                  <a:pt x="10658" y="7532"/>
                  <a:pt x="10831" y="7532"/>
                </a:cubicBezTo>
                <a:lnTo>
                  <a:pt x="12616" y="7532"/>
                </a:lnTo>
                <a:cubicBezTo>
                  <a:pt x="12789" y="7532"/>
                  <a:pt x="12904" y="7388"/>
                  <a:pt x="12904" y="7215"/>
                </a:cubicBezTo>
                <a:lnTo>
                  <a:pt x="12904" y="5429"/>
                </a:lnTo>
                <a:cubicBezTo>
                  <a:pt x="12904" y="5257"/>
                  <a:pt x="12789" y="5113"/>
                  <a:pt x="12616" y="5113"/>
                </a:cubicBezTo>
                <a:close/>
                <a:moveTo>
                  <a:pt x="3889" y="8713"/>
                </a:moveTo>
                <a:lnTo>
                  <a:pt x="3889" y="9923"/>
                </a:lnTo>
                <a:lnTo>
                  <a:pt x="2708" y="9923"/>
                </a:lnTo>
                <a:lnTo>
                  <a:pt x="2708" y="8713"/>
                </a:lnTo>
                <a:close/>
                <a:moveTo>
                  <a:pt x="8094" y="8713"/>
                </a:moveTo>
                <a:lnTo>
                  <a:pt x="8094" y="9923"/>
                </a:lnTo>
                <a:lnTo>
                  <a:pt x="6885" y="9923"/>
                </a:lnTo>
                <a:lnTo>
                  <a:pt x="6885" y="8713"/>
                </a:lnTo>
                <a:close/>
                <a:moveTo>
                  <a:pt x="12300" y="8713"/>
                </a:moveTo>
                <a:lnTo>
                  <a:pt x="12300" y="9923"/>
                </a:lnTo>
                <a:lnTo>
                  <a:pt x="11090" y="9923"/>
                </a:lnTo>
                <a:lnTo>
                  <a:pt x="11090" y="8713"/>
                </a:lnTo>
                <a:close/>
                <a:moveTo>
                  <a:pt x="6597" y="8108"/>
                </a:moveTo>
                <a:cubicBezTo>
                  <a:pt x="6424" y="8108"/>
                  <a:pt x="6309" y="8252"/>
                  <a:pt x="6309" y="8396"/>
                </a:cubicBezTo>
                <a:lnTo>
                  <a:pt x="6309" y="10211"/>
                </a:lnTo>
                <a:cubicBezTo>
                  <a:pt x="6309" y="10383"/>
                  <a:pt x="6424" y="10499"/>
                  <a:pt x="6597" y="10499"/>
                </a:cubicBezTo>
                <a:lnTo>
                  <a:pt x="8411" y="10499"/>
                </a:lnTo>
                <a:cubicBezTo>
                  <a:pt x="8584" y="10499"/>
                  <a:pt x="8699" y="10383"/>
                  <a:pt x="8699" y="10211"/>
                </a:cubicBezTo>
                <a:lnTo>
                  <a:pt x="8699" y="8396"/>
                </a:lnTo>
                <a:cubicBezTo>
                  <a:pt x="8699" y="8252"/>
                  <a:pt x="8555" y="8108"/>
                  <a:pt x="8411" y="8108"/>
                </a:cubicBezTo>
                <a:close/>
                <a:moveTo>
                  <a:pt x="10802" y="8108"/>
                </a:moveTo>
                <a:cubicBezTo>
                  <a:pt x="10629" y="8108"/>
                  <a:pt x="10514" y="8252"/>
                  <a:pt x="10514" y="8396"/>
                </a:cubicBezTo>
                <a:lnTo>
                  <a:pt x="10514" y="10211"/>
                </a:lnTo>
                <a:cubicBezTo>
                  <a:pt x="10514" y="10383"/>
                  <a:pt x="10629" y="10499"/>
                  <a:pt x="10802" y="10499"/>
                </a:cubicBezTo>
                <a:lnTo>
                  <a:pt x="12616" y="10499"/>
                </a:lnTo>
                <a:cubicBezTo>
                  <a:pt x="12789" y="10499"/>
                  <a:pt x="12904" y="10383"/>
                  <a:pt x="12904" y="10211"/>
                </a:cubicBezTo>
                <a:lnTo>
                  <a:pt x="12904" y="8396"/>
                </a:lnTo>
                <a:cubicBezTo>
                  <a:pt x="12904" y="8252"/>
                  <a:pt x="12760" y="8108"/>
                  <a:pt x="12616" y="8108"/>
                </a:cubicBezTo>
                <a:close/>
                <a:moveTo>
                  <a:pt x="2420" y="8108"/>
                </a:moveTo>
                <a:cubicBezTo>
                  <a:pt x="2247" y="8108"/>
                  <a:pt x="2103" y="8252"/>
                  <a:pt x="2103" y="8425"/>
                </a:cubicBezTo>
                <a:lnTo>
                  <a:pt x="2103" y="10211"/>
                </a:lnTo>
                <a:cubicBezTo>
                  <a:pt x="2103" y="10383"/>
                  <a:pt x="2247" y="10527"/>
                  <a:pt x="2420" y="10527"/>
                </a:cubicBezTo>
                <a:lnTo>
                  <a:pt x="4206" y="10527"/>
                </a:lnTo>
                <a:lnTo>
                  <a:pt x="4206" y="10499"/>
                </a:lnTo>
                <a:cubicBezTo>
                  <a:pt x="4379" y="10499"/>
                  <a:pt x="4494" y="10383"/>
                  <a:pt x="4523" y="10211"/>
                </a:cubicBezTo>
                <a:lnTo>
                  <a:pt x="4523" y="8425"/>
                </a:lnTo>
                <a:cubicBezTo>
                  <a:pt x="4523" y="8252"/>
                  <a:pt x="4379" y="8108"/>
                  <a:pt x="4206" y="8108"/>
                </a:cubicBezTo>
                <a:close/>
                <a:moveTo>
                  <a:pt x="8123" y="11708"/>
                </a:moveTo>
                <a:lnTo>
                  <a:pt x="8123" y="12918"/>
                </a:lnTo>
                <a:lnTo>
                  <a:pt x="6913" y="12918"/>
                </a:lnTo>
                <a:lnTo>
                  <a:pt x="6913" y="11708"/>
                </a:lnTo>
                <a:close/>
                <a:moveTo>
                  <a:pt x="2391" y="11104"/>
                </a:moveTo>
                <a:cubicBezTo>
                  <a:pt x="2219" y="11104"/>
                  <a:pt x="2103" y="11248"/>
                  <a:pt x="2103" y="11420"/>
                </a:cubicBezTo>
                <a:lnTo>
                  <a:pt x="2103" y="11708"/>
                </a:lnTo>
                <a:lnTo>
                  <a:pt x="3889" y="11708"/>
                </a:lnTo>
                <a:lnTo>
                  <a:pt x="3889" y="12918"/>
                </a:lnTo>
                <a:lnTo>
                  <a:pt x="3284" y="12918"/>
                </a:lnTo>
                <a:lnTo>
                  <a:pt x="3284" y="13523"/>
                </a:lnTo>
                <a:lnTo>
                  <a:pt x="4206" y="13523"/>
                </a:lnTo>
                <a:cubicBezTo>
                  <a:pt x="4379" y="13494"/>
                  <a:pt x="4494" y="13379"/>
                  <a:pt x="4494" y="13206"/>
                </a:cubicBezTo>
                <a:lnTo>
                  <a:pt x="4494" y="11420"/>
                </a:lnTo>
                <a:cubicBezTo>
                  <a:pt x="4494" y="11248"/>
                  <a:pt x="4350" y="11104"/>
                  <a:pt x="4206" y="11104"/>
                </a:cubicBezTo>
                <a:close/>
                <a:moveTo>
                  <a:pt x="6597" y="11104"/>
                </a:moveTo>
                <a:cubicBezTo>
                  <a:pt x="6424" y="11104"/>
                  <a:pt x="6309" y="11248"/>
                  <a:pt x="6309" y="11420"/>
                </a:cubicBezTo>
                <a:lnTo>
                  <a:pt x="6309" y="13206"/>
                </a:lnTo>
                <a:cubicBezTo>
                  <a:pt x="6309" y="13379"/>
                  <a:pt x="6424" y="13523"/>
                  <a:pt x="6597" y="13523"/>
                </a:cubicBezTo>
                <a:lnTo>
                  <a:pt x="8411" y="13523"/>
                </a:lnTo>
                <a:cubicBezTo>
                  <a:pt x="8584" y="13494"/>
                  <a:pt x="8699" y="13379"/>
                  <a:pt x="8699" y="13206"/>
                </a:cubicBezTo>
                <a:lnTo>
                  <a:pt x="8699" y="11420"/>
                </a:lnTo>
                <a:cubicBezTo>
                  <a:pt x="8699" y="11248"/>
                  <a:pt x="8555" y="11104"/>
                  <a:pt x="8411" y="11104"/>
                </a:cubicBezTo>
                <a:close/>
                <a:moveTo>
                  <a:pt x="2103" y="12630"/>
                </a:moveTo>
                <a:cubicBezTo>
                  <a:pt x="2276" y="12630"/>
                  <a:pt x="2391" y="12745"/>
                  <a:pt x="2391" y="12918"/>
                </a:cubicBezTo>
                <a:lnTo>
                  <a:pt x="2391" y="13984"/>
                </a:lnTo>
                <a:lnTo>
                  <a:pt x="2391" y="13984"/>
                </a:lnTo>
                <a:lnTo>
                  <a:pt x="1038" y="12630"/>
                </a:lnTo>
                <a:close/>
                <a:moveTo>
                  <a:pt x="14431" y="4220"/>
                </a:moveTo>
                <a:lnTo>
                  <a:pt x="14431" y="10207"/>
                </a:lnTo>
                <a:lnTo>
                  <a:pt x="14431" y="10207"/>
                </a:lnTo>
                <a:cubicBezTo>
                  <a:pt x="13405" y="10265"/>
                  <a:pt x="12375" y="10683"/>
                  <a:pt x="11522" y="11536"/>
                </a:cubicBezTo>
                <a:cubicBezTo>
                  <a:pt x="10682" y="12375"/>
                  <a:pt x="10271" y="13396"/>
                  <a:pt x="10212" y="14416"/>
                </a:cubicBezTo>
                <a:lnTo>
                  <a:pt x="2996" y="14416"/>
                </a:lnTo>
                <a:lnTo>
                  <a:pt x="2996" y="12918"/>
                </a:lnTo>
                <a:cubicBezTo>
                  <a:pt x="2996" y="12428"/>
                  <a:pt x="2593" y="12025"/>
                  <a:pt x="2103" y="12025"/>
                </a:cubicBezTo>
                <a:lnTo>
                  <a:pt x="606" y="12025"/>
                </a:lnTo>
                <a:lnTo>
                  <a:pt x="606" y="4220"/>
                </a:lnTo>
                <a:close/>
                <a:moveTo>
                  <a:pt x="606" y="13040"/>
                </a:moveTo>
                <a:lnTo>
                  <a:pt x="2478" y="14934"/>
                </a:lnTo>
                <a:cubicBezTo>
                  <a:pt x="2536" y="14992"/>
                  <a:pt x="2622" y="15021"/>
                  <a:pt x="2708" y="15021"/>
                </a:cubicBezTo>
                <a:lnTo>
                  <a:pt x="10219" y="15021"/>
                </a:lnTo>
                <a:cubicBezTo>
                  <a:pt x="10235" y="15224"/>
                  <a:pt x="10264" y="15426"/>
                  <a:pt x="10307" y="15626"/>
                </a:cubicBezTo>
                <a:lnTo>
                  <a:pt x="894" y="15626"/>
                </a:lnTo>
                <a:cubicBezTo>
                  <a:pt x="721" y="15626"/>
                  <a:pt x="606" y="15482"/>
                  <a:pt x="606" y="15309"/>
                </a:cubicBezTo>
                <a:lnTo>
                  <a:pt x="606" y="13040"/>
                </a:lnTo>
                <a:close/>
                <a:moveTo>
                  <a:pt x="16332" y="12745"/>
                </a:moveTo>
                <a:lnTo>
                  <a:pt x="16678" y="13120"/>
                </a:lnTo>
                <a:lnTo>
                  <a:pt x="15295" y="14502"/>
                </a:lnTo>
                <a:cubicBezTo>
                  <a:pt x="15180" y="14617"/>
                  <a:pt x="15180" y="14819"/>
                  <a:pt x="15295" y="14934"/>
                </a:cubicBezTo>
                <a:lnTo>
                  <a:pt x="16678" y="16346"/>
                </a:lnTo>
                <a:lnTo>
                  <a:pt x="16332" y="16691"/>
                </a:lnTo>
                <a:lnTo>
                  <a:pt x="14921" y="15309"/>
                </a:lnTo>
                <a:cubicBezTo>
                  <a:pt x="14863" y="15251"/>
                  <a:pt x="14805" y="15222"/>
                  <a:pt x="14719" y="15222"/>
                </a:cubicBezTo>
                <a:cubicBezTo>
                  <a:pt x="14704" y="15215"/>
                  <a:pt x="14686" y="15211"/>
                  <a:pt x="14668" y="15211"/>
                </a:cubicBezTo>
                <a:cubicBezTo>
                  <a:pt x="14617" y="15211"/>
                  <a:pt x="14560" y="15238"/>
                  <a:pt x="14517" y="15280"/>
                </a:cubicBezTo>
                <a:lnTo>
                  <a:pt x="13135" y="16662"/>
                </a:lnTo>
                <a:lnTo>
                  <a:pt x="12789" y="16288"/>
                </a:lnTo>
                <a:lnTo>
                  <a:pt x="14172" y="14905"/>
                </a:lnTo>
                <a:cubicBezTo>
                  <a:pt x="14287" y="14790"/>
                  <a:pt x="14287" y="14589"/>
                  <a:pt x="14172" y="14473"/>
                </a:cubicBezTo>
                <a:lnTo>
                  <a:pt x="12789" y="13091"/>
                </a:lnTo>
                <a:lnTo>
                  <a:pt x="13135" y="12745"/>
                </a:lnTo>
                <a:lnTo>
                  <a:pt x="14517" y="14128"/>
                </a:lnTo>
                <a:cubicBezTo>
                  <a:pt x="14575" y="14185"/>
                  <a:pt x="14647" y="14214"/>
                  <a:pt x="14723" y="14214"/>
                </a:cubicBezTo>
                <a:cubicBezTo>
                  <a:pt x="14798" y="14214"/>
                  <a:pt x="14877" y="14185"/>
                  <a:pt x="14949" y="14128"/>
                </a:cubicBezTo>
                <a:lnTo>
                  <a:pt x="16332" y="12745"/>
                </a:lnTo>
                <a:close/>
                <a:moveTo>
                  <a:pt x="13120" y="12025"/>
                </a:moveTo>
                <a:cubicBezTo>
                  <a:pt x="13041" y="12025"/>
                  <a:pt x="12962" y="12054"/>
                  <a:pt x="12904" y="12112"/>
                </a:cubicBezTo>
                <a:lnTo>
                  <a:pt x="12098" y="12889"/>
                </a:lnTo>
                <a:cubicBezTo>
                  <a:pt x="11983" y="13033"/>
                  <a:pt x="11983" y="13206"/>
                  <a:pt x="12098" y="13321"/>
                </a:cubicBezTo>
                <a:lnTo>
                  <a:pt x="13509" y="14733"/>
                </a:lnTo>
                <a:lnTo>
                  <a:pt x="12098" y="16086"/>
                </a:lnTo>
                <a:cubicBezTo>
                  <a:pt x="11983" y="16202"/>
                  <a:pt x="11983" y="16403"/>
                  <a:pt x="12098" y="16518"/>
                </a:cubicBezTo>
                <a:lnTo>
                  <a:pt x="12904" y="17325"/>
                </a:lnTo>
                <a:cubicBezTo>
                  <a:pt x="12962" y="17382"/>
                  <a:pt x="13041" y="17411"/>
                  <a:pt x="13120" y="17411"/>
                </a:cubicBezTo>
                <a:cubicBezTo>
                  <a:pt x="13200" y="17411"/>
                  <a:pt x="13279" y="17382"/>
                  <a:pt x="13336" y="17325"/>
                </a:cubicBezTo>
                <a:lnTo>
                  <a:pt x="14719" y="15942"/>
                </a:lnTo>
                <a:lnTo>
                  <a:pt x="16102" y="17325"/>
                </a:lnTo>
                <a:cubicBezTo>
                  <a:pt x="16159" y="17382"/>
                  <a:pt x="16246" y="17411"/>
                  <a:pt x="16332" y="17411"/>
                </a:cubicBezTo>
                <a:cubicBezTo>
                  <a:pt x="16390" y="17411"/>
                  <a:pt x="16476" y="17382"/>
                  <a:pt x="16534" y="17325"/>
                </a:cubicBezTo>
                <a:lnTo>
                  <a:pt x="17340" y="16518"/>
                </a:lnTo>
                <a:cubicBezTo>
                  <a:pt x="17455" y="16403"/>
                  <a:pt x="17455" y="16230"/>
                  <a:pt x="17340" y="16115"/>
                </a:cubicBezTo>
                <a:lnTo>
                  <a:pt x="15957" y="14733"/>
                </a:lnTo>
                <a:lnTo>
                  <a:pt x="17340" y="13321"/>
                </a:lnTo>
                <a:cubicBezTo>
                  <a:pt x="17455" y="13206"/>
                  <a:pt x="17455" y="13033"/>
                  <a:pt x="17340" y="12889"/>
                </a:cubicBezTo>
                <a:lnTo>
                  <a:pt x="16534" y="12112"/>
                </a:lnTo>
                <a:cubicBezTo>
                  <a:pt x="16476" y="12054"/>
                  <a:pt x="16397" y="12025"/>
                  <a:pt x="16318" y="12025"/>
                </a:cubicBezTo>
                <a:cubicBezTo>
                  <a:pt x="16238" y="12025"/>
                  <a:pt x="16159" y="12054"/>
                  <a:pt x="16102" y="12112"/>
                </a:cubicBezTo>
                <a:lnTo>
                  <a:pt x="14719" y="13494"/>
                </a:lnTo>
                <a:lnTo>
                  <a:pt x="13336" y="12112"/>
                </a:lnTo>
                <a:cubicBezTo>
                  <a:pt x="13279" y="12054"/>
                  <a:pt x="13200" y="12025"/>
                  <a:pt x="13120" y="12025"/>
                </a:cubicBezTo>
                <a:close/>
                <a:moveTo>
                  <a:pt x="14719" y="10816"/>
                </a:moveTo>
                <a:cubicBezTo>
                  <a:pt x="16879" y="10816"/>
                  <a:pt x="18636" y="12572"/>
                  <a:pt x="18636" y="14733"/>
                </a:cubicBezTo>
                <a:cubicBezTo>
                  <a:pt x="18617" y="17069"/>
                  <a:pt x="16688" y="18629"/>
                  <a:pt x="14684" y="18629"/>
                </a:cubicBezTo>
                <a:cubicBezTo>
                  <a:pt x="13724" y="18629"/>
                  <a:pt x="12747" y="18271"/>
                  <a:pt x="11954" y="17469"/>
                </a:cubicBezTo>
                <a:cubicBezTo>
                  <a:pt x="9506" y="15021"/>
                  <a:pt x="11234" y="10816"/>
                  <a:pt x="14719" y="10816"/>
                </a:cubicBezTo>
                <a:close/>
                <a:moveTo>
                  <a:pt x="2694" y="0"/>
                </a:moveTo>
                <a:cubicBezTo>
                  <a:pt x="2240" y="0"/>
                  <a:pt x="1787" y="303"/>
                  <a:pt x="1787" y="907"/>
                </a:cubicBezTo>
                <a:lnTo>
                  <a:pt x="1787" y="1224"/>
                </a:lnTo>
                <a:lnTo>
                  <a:pt x="894" y="1224"/>
                </a:lnTo>
                <a:cubicBezTo>
                  <a:pt x="404" y="1224"/>
                  <a:pt x="1" y="1628"/>
                  <a:pt x="1" y="2117"/>
                </a:cubicBezTo>
                <a:lnTo>
                  <a:pt x="1" y="12313"/>
                </a:lnTo>
                <a:lnTo>
                  <a:pt x="1" y="15309"/>
                </a:lnTo>
                <a:cubicBezTo>
                  <a:pt x="1" y="15827"/>
                  <a:pt x="404" y="16230"/>
                  <a:pt x="894" y="16230"/>
                </a:cubicBezTo>
                <a:lnTo>
                  <a:pt x="10480" y="16230"/>
                </a:lnTo>
                <a:cubicBezTo>
                  <a:pt x="11081" y="17900"/>
                  <a:pt x="12629" y="19226"/>
                  <a:pt x="14719" y="19226"/>
                </a:cubicBezTo>
                <a:cubicBezTo>
                  <a:pt x="17196" y="19226"/>
                  <a:pt x="19212" y="17210"/>
                  <a:pt x="19212" y="14733"/>
                </a:cubicBezTo>
                <a:cubicBezTo>
                  <a:pt x="19212" y="12133"/>
                  <a:pt x="17201" y="10371"/>
                  <a:pt x="15007" y="10212"/>
                </a:cubicBezTo>
                <a:lnTo>
                  <a:pt x="15007" y="10212"/>
                </a:lnTo>
                <a:lnTo>
                  <a:pt x="15007" y="2117"/>
                </a:lnTo>
                <a:cubicBezTo>
                  <a:pt x="15007" y="1628"/>
                  <a:pt x="14604" y="1224"/>
                  <a:pt x="14114" y="1224"/>
                </a:cubicBezTo>
                <a:lnTo>
                  <a:pt x="13192" y="1224"/>
                </a:lnTo>
                <a:lnTo>
                  <a:pt x="13192" y="907"/>
                </a:lnTo>
                <a:cubicBezTo>
                  <a:pt x="13149" y="360"/>
                  <a:pt x="12724" y="87"/>
                  <a:pt x="12300" y="87"/>
                </a:cubicBezTo>
                <a:cubicBezTo>
                  <a:pt x="11875" y="87"/>
                  <a:pt x="11450" y="360"/>
                  <a:pt x="11407" y="907"/>
                </a:cubicBezTo>
                <a:lnTo>
                  <a:pt x="11407" y="1195"/>
                </a:lnTo>
                <a:lnTo>
                  <a:pt x="8411" y="1195"/>
                </a:lnTo>
                <a:lnTo>
                  <a:pt x="8411" y="907"/>
                </a:lnTo>
                <a:cubicBezTo>
                  <a:pt x="8411" y="303"/>
                  <a:pt x="7965" y="0"/>
                  <a:pt x="7518" y="0"/>
                </a:cubicBezTo>
                <a:cubicBezTo>
                  <a:pt x="7072" y="0"/>
                  <a:pt x="6625" y="303"/>
                  <a:pt x="6625" y="907"/>
                </a:cubicBezTo>
                <a:lnTo>
                  <a:pt x="6625" y="1195"/>
                </a:lnTo>
                <a:lnTo>
                  <a:pt x="3601" y="1195"/>
                </a:lnTo>
                <a:lnTo>
                  <a:pt x="3601" y="907"/>
                </a:lnTo>
                <a:cubicBezTo>
                  <a:pt x="3601" y="303"/>
                  <a:pt x="3148" y="0"/>
                  <a:pt x="269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0694B233-C2FB-492D-91F2-5D79E0B8522B}"/>
              </a:ext>
            </a:extLst>
          </p:cNvPr>
          <p:cNvSpPr txBox="1"/>
          <p:nvPr/>
        </p:nvSpPr>
        <p:spPr>
          <a:xfrm>
            <a:off x="1864493" y="227499"/>
            <a:ext cx="541496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000" dirty="0">
                <a:solidFill>
                  <a:schemeClr val="bg1"/>
                </a:solidFill>
              </a:rPr>
              <a:t>Calendrier par jour</a:t>
            </a:r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2F9790EB-5290-42D4-B2C7-2182111CA78A}"/>
              </a:ext>
            </a:extLst>
          </p:cNvPr>
          <p:cNvCxnSpPr/>
          <p:nvPr/>
        </p:nvCxnSpPr>
        <p:spPr>
          <a:xfrm>
            <a:off x="713225" y="923800"/>
            <a:ext cx="779859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9CC5E879-4D95-426E-AAEA-EECCADC922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225" y="1066104"/>
            <a:ext cx="7798597" cy="388951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0029908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69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6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JANUARY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586" name="Google Shape;586;p69"/>
          <p:cNvSpPr txBox="1"/>
          <p:nvPr/>
        </p:nvSpPr>
        <p:spPr>
          <a:xfrm>
            <a:off x="713225" y="1152400"/>
            <a:ext cx="1023900" cy="9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01</a:t>
            </a:r>
            <a:endParaRPr sz="6000" b="1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87" name="Google Shape;587;p69"/>
          <p:cNvSpPr txBox="1"/>
          <p:nvPr/>
        </p:nvSpPr>
        <p:spPr>
          <a:xfrm>
            <a:off x="713225" y="2063800"/>
            <a:ext cx="1565100" cy="128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Mercury is the closest planet to the Sun and the smallest in the Solar System</a:t>
            </a:r>
            <a:endParaRPr sz="1600">
              <a:solidFill>
                <a:schemeClr val="dk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588" name="Google Shape;588;p69"/>
          <p:cNvSpPr/>
          <p:nvPr/>
        </p:nvSpPr>
        <p:spPr>
          <a:xfrm>
            <a:off x="1562787" y="3562764"/>
            <a:ext cx="464522" cy="464837"/>
          </a:xfrm>
          <a:custGeom>
            <a:avLst/>
            <a:gdLst/>
            <a:ahLst/>
            <a:cxnLst/>
            <a:rect l="l" t="t" r="r" b="b"/>
            <a:pathLst>
              <a:path w="19213" h="19226" extrusionOk="0">
                <a:moveTo>
                  <a:pt x="2708" y="591"/>
                </a:moveTo>
                <a:cubicBezTo>
                  <a:pt x="2881" y="591"/>
                  <a:pt x="3025" y="735"/>
                  <a:pt x="2996" y="907"/>
                </a:cubicBezTo>
                <a:lnTo>
                  <a:pt x="2996" y="2117"/>
                </a:lnTo>
                <a:cubicBezTo>
                  <a:pt x="2982" y="2290"/>
                  <a:pt x="2845" y="2376"/>
                  <a:pt x="2705" y="2376"/>
                </a:cubicBezTo>
                <a:cubicBezTo>
                  <a:pt x="2564" y="2376"/>
                  <a:pt x="2420" y="2290"/>
                  <a:pt x="2391" y="2117"/>
                </a:cubicBezTo>
                <a:lnTo>
                  <a:pt x="2391" y="907"/>
                </a:lnTo>
                <a:cubicBezTo>
                  <a:pt x="2391" y="735"/>
                  <a:pt x="2535" y="591"/>
                  <a:pt x="2708" y="591"/>
                </a:cubicBezTo>
                <a:close/>
                <a:moveTo>
                  <a:pt x="7518" y="591"/>
                </a:moveTo>
                <a:cubicBezTo>
                  <a:pt x="7691" y="591"/>
                  <a:pt x="7806" y="735"/>
                  <a:pt x="7806" y="907"/>
                </a:cubicBezTo>
                <a:lnTo>
                  <a:pt x="7806" y="2117"/>
                </a:lnTo>
                <a:cubicBezTo>
                  <a:pt x="7806" y="2290"/>
                  <a:pt x="7662" y="2405"/>
                  <a:pt x="7518" y="2405"/>
                </a:cubicBezTo>
                <a:cubicBezTo>
                  <a:pt x="7345" y="2405"/>
                  <a:pt x="7201" y="2290"/>
                  <a:pt x="7201" y="2117"/>
                </a:cubicBezTo>
                <a:lnTo>
                  <a:pt x="7201" y="907"/>
                </a:lnTo>
                <a:cubicBezTo>
                  <a:pt x="7201" y="735"/>
                  <a:pt x="7345" y="591"/>
                  <a:pt x="7518" y="591"/>
                </a:cubicBezTo>
                <a:close/>
                <a:moveTo>
                  <a:pt x="12299" y="591"/>
                </a:moveTo>
                <a:cubicBezTo>
                  <a:pt x="12472" y="591"/>
                  <a:pt x="12616" y="735"/>
                  <a:pt x="12616" y="907"/>
                </a:cubicBezTo>
                <a:lnTo>
                  <a:pt x="12616" y="2117"/>
                </a:lnTo>
                <a:cubicBezTo>
                  <a:pt x="12616" y="2290"/>
                  <a:pt x="12472" y="2405"/>
                  <a:pt x="12299" y="2405"/>
                </a:cubicBezTo>
                <a:cubicBezTo>
                  <a:pt x="12155" y="2405"/>
                  <a:pt x="12011" y="2290"/>
                  <a:pt x="12011" y="2117"/>
                </a:cubicBezTo>
                <a:lnTo>
                  <a:pt x="12011" y="907"/>
                </a:lnTo>
                <a:cubicBezTo>
                  <a:pt x="12011" y="735"/>
                  <a:pt x="12155" y="591"/>
                  <a:pt x="12299" y="591"/>
                </a:cubicBezTo>
                <a:close/>
                <a:moveTo>
                  <a:pt x="11407" y="1800"/>
                </a:moveTo>
                <a:lnTo>
                  <a:pt x="11407" y="2117"/>
                </a:lnTo>
                <a:cubicBezTo>
                  <a:pt x="11407" y="2607"/>
                  <a:pt x="11810" y="3010"/>
                  <a:pt x="12299" y="3010"/>
                </a:cubicBezTo>
                <a:cubicBezTo>
                  <a:pt x="12789" y="3010"/>
                  <a:pt x="13192" y="2607"/>
                  <a:pt x="13221" y="2117"/>
                </a:cubicBezTo>
                <a:lnTo>
                  <a:pt x="13221" y="1829"/>
                </a:lnTo>
                <a:lnTo>
                  <a:pt x="14114" y="1829"/>
                </a:lnTo>
                <a:cubicBezTo>
                  <a:pt x="14287" y="1829"/>
                  <a:pt x="14402" y="1944"/>
                  <a:pt x="14402" y="2117"/>
                </a:cubicBezTo>
                <a:lnTo>
                  <a:pt x="14402" y="3615"/>
                </a:lnTo>
                <a:lnTo>
                  <a:pt x="606" y="3615"/>
                </a:lnTo>
                <a:lnTo>
                  <a:pt x="606" y="2117"/>
                </a:lnTo>
                <a:cubicBezTo>
                  <a:pt x="606" y="1944"/>
                  <a:pt x="750" y="1829"/>
                  <a:pt x="894" y="1829"/>
                </a:cubicBezTo>
                <a:lnTo>
                  <a:pt x="1787" y="1829"/>
                </a:lnTo>
                <a:lnTo>
                  <a:pt x="1787" y="2117"/>
                </a:lnTo>
                <a:cubicBezTo>
                  <a:pt x="1787" y="2607"/>
                  <a:pt x="2219" y="3010"/>
                  <a:pt x="2708" y="3010"/>
                </a:cubicBezTo>
                <a:cubicBezTo>
                  <a:pt x="3198" y="2981"/>
                  <a:pt x="3572" y="2607"/>
                  <a:pt x="3601" y="2117"/>
                </a:cubicBezTo>
                <a:lnTo>
                  <a:pt x="3601" y="1800"/>
                </a:lnTo>
                <a:lnTo>
                  <a:pt x="6597" y="1800"/>
                </a:lnTo>
                <a:lnTo>
                  <a:pt x="6597" y="2117"/>
                </a:lnTo>
                <a:cubicBezTo>
                  <a:pt x="6597" y="2607"/>
                  <a:pt x="7000" y="3010"/>
                  <a:pt x="7518" y="3010"/>
                </a:cubicBezTo>
                <a:cubicBezTo>
                  <a:pt x="8008" y="3010"/>
                  <a:pt x="8411" y="2607"/>
                  <a:pt x="8411" y="2117"/>
                </a:cubicBezTo>
                <a:lnTo>
                  <a:pt x="8411" y="1800"/>
                </a:lnTo>
                <a:close/>
                <a:moveTo>
                  <a:pt x="3918" y="5717"/>
                </a:moveTo>
                <a:lnTo>
                  <a:pt x="3918" y="6927"/>
                </a:lnTo>
                <a:lnTo>
                  <a:pt x="2708" y="6927"/>
                </a:lnTo>
                <a:lnTo>
                  <a:pt x="2708" y="5717"/>
                </a:lnTo>
                <a:close/>
                <a:moveTo>
                  <a:pt x="8094" y="5717"/>
                </a:moveTo>
                <a:lnTo>
                  <a:pt x="8094" y="6927"/>
                </a:lnTo>
                <a:lnTo>
                  <a:pt x="6913" y="6927"/>
                </a:lnTo>
                <a:lnTo>
                  <a:pt x="6913" y="5717"/>
                </a:lnTo>
                <a:close/>
                <a:moveTo>
                  <a:pt x="12299" y="5717"/>
                </a:moveTo>
                <a:lnTo>
                  <a:pt x="12299" y="6927"/>
                </a:lnTo>
                <a:lnTo>
                  <a:pt x="11119" y="6927"/>
                </a:lnTo>
                <a:lnTo>
                  <a:pt x="11119" y="5717"/>
                </a:lnTo>
                <a:close/>
                <a:moveTo>
                  <a:pt x="2420" y="5113"/>
                </a:moveTo>
                <a:cubicBezTo>
                  <a:pt x="2247" y="5113"/>
                  <a:pt x="2103" y="5257"/>
                  <a:pt x="2103" y="5429"/>
                </a:cubicBezTo>
                <a:lnTo>
                  <a:pt x="2103" y="7215"/>
                </a:lnTo>
                <a:cubicBezTo>
                  <a:pt x="2103" y="7388"/>
                  <a:pt x="2247" y="7503"/>
                  <a:pt x="2420" y="7532"/>
                </a:cubicBezTo>
                <a:lnTo>
                  <a:pt x="4206" y="7532"/>
                </a:lnTo>
                <a:cubicBezTo>
                  <a:pt x="4379" y="7532"/>
                  <a:pt x="4494" y="7388"/>
                  <a:pt x="4494" y="7215"/>
                </a:cubicBezTo>
                <a:lnTo>
                  <a:pt x="4494" y="5429"/>
                </a:lnTo>
                <a:cubicBezTo>
                  <a:pt x="4494" y="5257"/>
                  <a:pt x="4379" y="5113"/>
                  <a:pt x="4206" y="5113"/>
                </a:cubicBezTo>
                <a:close/>
                <a:moveTo>
                  <a:pt x="6597" y="5113"/>
                </a:moveTo>
                <a:cubicBezTo>
                  <a:pt x="6453" y="5113"/>
                  <a:pt x="6309" y="5257"/>
                  <a:pt x="6309" y="5429"/>
                </a:cubicBezTo>
                <a:lnTo>
                  <a:pt x="6309" y="7215"/>
                </a:lnTo>
                <a:cubicBezTo>
                  <a:pt x="6309" y="7388"/>
                  <a:pt x="6453" y="7532"/>
                  <a:pt x="6597" y="7532"/>
                </a:cubicBezTo>
                <a:lnTo>
                  <a:pt x="8411" y="7532"/>
                </a:lnTo>
                <a:cubicBezTo>
                  <a:pt x="8584" y="7532"/>
                  <a:pt x="8699" y="7388"/>
                  <a:pt x="8699" y="7215"/>
                </a:cubicBezTo>
                <a:lnTo>
                  <a:pt x="8699" y="5429"/>
                </a:lnTo>
                <a:cubicBezTo>
                  <a:pt x="8699" y="5257"/>
                  <a:pt x="8584" y="5113"/>
                  <a:pt x="8411" y="5113"/>
                </a:cubicBezTo>
                <a:close/>
                <a:moveTo>
                  <a:pt x="10802" y="5113"/>
                </a:moveTo>
                <a:cubicBezTo>
                  <a:pt x="10658" y="5113"/>
                  <a:pt x="10514" y="5257"/>
                  <a:pt x="10514" y="5429"/>
                </a:cubicBezTo>
                <a:lnTo>
                  <a:pt x="10514" y="7215"/>
                </a:lnTo>
                <a:cubicBezTo>
                  <a:pt x="10514" y="7388"/>
                  <a:pt x="10658" y="7532"/>
                  <a:pt x="10802" y="7532"/>
                </a:cubicBezTo>
                <a:lnTo>
                  <a:pt x="12616" y="7532"/>
                </a:lnTo>
                <a:cubicBezTo>
                  <a:pt x="12789" y="7532"/>
                  <a:pt x="12904" y="7388"/>
                  <a:pt x="12904" y="7215"/>
                </a:cubicBezTo>
                <a:lnTo>
                  <a:pt x="12904" y="5429"/>
                </a:lnTo>
                <a:cubicBezTo>
                  <a:pt x="12904" y="5257"/>
                  <a:pt x="12789" y="5113"/>
                  <a:pt x="12616" y="5113"/>
                </a:cubicBezTo>
                <a:close/>
                <a:moveTo>
                  <a:pt x="3889" y="8713"/>
                </a:moveTo>
                <a:lnTo>
                  <a:pt x="3889" y="9923"/>
                </a:lnTo>
                <a:lnTo>
                  <a:pt x="2708" y="9923"/>
                </a:lnTo>
                <a:lnTo>
                  <a:pt x="2708" y="8713"/>
                </a:lnTo>
                <a:close/>
                <a:moveTo>
                  <a:pt x="8094" y="8713"/>
                </a:moveTo>
                <a:lnTo>
                  <a:pt x="8094" y="9923"/>
                </a:lnTo>
                <a:lnTo>
                  <a:pt x="6913" y="9923"/>
                </a:lnTo>
                <a:lnTo>
                  <a:pt x="6913" y="8713"/>
                </a:lnTo>
                <a:close/>
                <a:moveTo>
                  <a:pt x="12299" y="8713"/>
                </a:moveTo>
                <a:lnTo>
                  <a:pt x="12299" y="9923"/>
                </a:lnTo>
                <a:lnTo>
                  <a:pt x="11119" y="9923"/>
                </a:lnTo>
                <a:lnTo>
                  <a:pt x="11119" y="8713"/>
                </a:lnTo>
                <a:close/>
                <a:moveTo>
                  <a:pt x="2391" y="8108"/>
                </a:moveTo>
                <a:cubicBezTo>
                  <a:pt x="2247" y="8108"/>
                  <a:pt x="2103" y="8252"/>
                  <a:pt x="2103" y="8425"/>
                </a:cubicBezTo>
                <a:lnTo>
                  <a:pt x="2103" y="10211"/>
                </a:lnTo>
                <a:cubicBezTo>
                  <a:pt x="2103" y="10383"/>
                  <a:pt x="2247" y="10527"/>
                  <a:pt x="2391" y="10527"/>
                </a:cubicBezTo>
                <a:lnTo>
                  <a:pt x="4206" y="10527"/>
                </a:lnTo>
                <a:lnTo>
                  <a:pt x="4206" y="10499"/>
                </a:lnTo>
                <a:cubicBezTo>
                  <a:pt x="4379" y="10499"/>
                  <a:pt x="4494" y="10383"/>
                  <a:pt x="4494" y="10211"/>
                </a:cubicBezTo>
                <a:lnTo>
                  <a:pt x="4494" y="8425"/>
                </a:lnTo>
                <a:cubicBezTo>
                  <a:pt x="4494" y="8252"/>
                  <a:pt x="4379" y="8108"/>
                  <a:pt x="4206" y="8108"/>
                </a:cubicBezTo>
                <a:close/>
                <a:moveTo>
                  <a:pt x="6597" y="8108"/>
                </a:moveTo>
                <a:cubicBezTo>
                  <a:pt x="6453" y="8108"/>
                  <a:pt x="6309" y="8252"/>
                  <a:pt x="6309" y="8425"/>
                </a:cubicBezTo>
                <a:lnTo>
                  <a:pt x="6309" y="10211"/>
                </a:lnTo>
                <a:cubicBezTo>
                  <a:pt x="6309" y="10383"/>
                  <a:pt x="6453" y="10527"/>
                  <a:pt x="6597" y="10527"/>
                </a:cubicBezTo>
                <a:lnTo>
                  <a:pt x="8411" y="10527"/>
                </a:lnTo>
                <a:lnTo>
                  <a:pt x="8411" y="10499"/>
                </a:lnTo>
                <a:cubicBezTo>
                  <a:pt x="8584" y="10499"/>
                  <a:pt x="8699" y="10383"/>
                  <a:pt x="8699" y="10211"/>
                </a:cubicBezTo>
                <a:lnTo>
                  <a:pt x="8699" y="8425"/>
                </a:lnTo>
                <a:cubicBezTo>
                  <a:pt x="8699" y="8252"/>
                  <a:pt x="8584" y="8108"/>
                  <a:pt x="8411" y="8108"/>
                </a:cubicBezTo>
                <a:close/>
                <a:moveTo>
                  <a:pt x="10802" y="8108"/>
                </a:moveTo>
                <a:cubicBezTo>
                  <a:pt x="10658" y="8108"/>
                  <a:pt x="10514" y="8252"/>
                  <a:pt x="10514" y="8425"/>
                </a:cubicBezTo>
                <a:lnTo>
                  <a:pt x="10514" y="10211"/>
                </a:lnTo>
                <a:cubicBezTo>
                  <a:pt x="10514" y="10383"/>
                  <a:pt x="10658" y="10527"/>
                  <a:pt x="10802" y="10527"/>
                </a:cubicBezTo>
                <a:lnTo>
                  <a:pt x="12616" y="10527"/>
                </a:lnTo>
                <a:lnTo>
                  <a:pt x="12616" y="10499"/>
                </a:lnTo>
                <a:cubicBezTo>
                  <a:pt x="12789" y="10499"/>
                  <a:pt x="12904" y="10383"/>
                  <a:pt x="12904" y="10211"/>
                </a:cubicBezTo>
                <a:lnTo>
                  <a:pt x="12904" y="8425"/>
                </a:lnTo>
                <a:cubicBezTo>
                  <a:pt x="12904" y="8252"/>
                  <a:pt x="12789" y="8108"/>
                  <a:pt x="12616" y="8108"/>
                </a:cubicBezTo>
                <a:close/>
                <a:moveTo>
                  <a:pt x="8123" y="11708"/>
                </a:moveTo>
                <a:lnTo>
                  <a:pt x="8123" y="12918"/>
                </a:lnTo>
                <a:lnTo>
                  <a:pt x="6913" y="12918"/>
                </a:lnTo>
                <a:lnTo>
                  <a:pt x="6913" y="11708"/>
                </a:lnTo>
                <a:close/>
                <a:moveTo>
                  <a:pt x="2391" y="11104"/>
                </a:moveTo>
                <a:cubicBezTo>
                  <a:pt x="2247" y="11104"/>
                  <a:pt x="2103" y="11248"/>
                  <a:pt x="2103" y="11420"/>
                </a:cubicBezTo>
                <a:lnTo>
                  <a:pt x="2103" y="11708"/>
                </a:lnTo>
                <a:lnTo>
                  <a:pt x="3889" y="11708"/>
                </a:lnTo>
                <a:lnTo>
                  <a:pt x="3889" y="12918"/>
                </a:lnTo>
                <a:lnTo>
                  <a:pt x="3313" y="12918"/>
                </a:lnTo>
                <a:lnTo>
                  <a:pt x="3313" y="13523"/>
                </a:lnTo>
                <a:lnTo>
                  <a:pt x="4206" y="13523"/>
                </a:lnTo>
                <a:cubicBezTo>
                  <a:pt x="4379" y="13523"/>
                  <a:pt x="4494" y="13379"/>
                  <a:pt x="4494" y="13206"/>
                </a:cubicBezTo>
                <a:lnTo>
                  <a:pt x="4494" y="11420"/>
                </a:lnTo>
                <a:cubicBezTo>
                  <a:pt x="4494" y="11248"/>
                  <a:pt x="4379" y="11132"/>
                  <a:pt x="4206" y="11104"/>
                </a:cubicBezTo>
                <a:close/>
                <a:moveTo>
                  <a:pt x="6559" y="11129"/>
                </a:moveTo>
                <a:cubicBezTo>
                  <a:pt x="6429" y="11129"/>
                  <a:pt x="6309" y="11262"/>
                  <a:pt x="6309" y="11420"/>
                </a:cubicBezTo>
                <a:lnTo>
                  <a:pt x="6309" y="13206"/>
                </a:lnTo>
                <a:cubicBezTo>
                  <a:pt x="6309" y="13379"/>
                  <a:pt x="6453" y="13523"/>
                  <a:pt x="6597" y="13523"/>
                </a:cubicBezTo>
                <a:lnTo>
                  <a:pt x="8411" y="13523"/>
                </a:lnTo>
                <a:cubicBezTo>
                  <a:pt x="8584" y="13523"/>
                  <a:pt x="8699" y="13379"/>
                  <a:pt x="8699" y="13206"/>
                </a:cubicBezTo>
                <a:lnTo>
                  <a:pt x="8699" y="11420"/>
                </a:lnTo>
                <a:cubicBezTo>
                  <a:pt x="8699" y="11262"/>
                  <a:pt x="8603" y="11129"/>
                  <a:pt x="8455" y="11129"/>
                </a:cubicBezTo>
                <a:cubicBezTo>
                  <a:pt x="8441" y="11129"/>
                  <a:pt x="8426" y="11130"/>
                  <a:pt x="8411" y="11132"/>
                </a:cubicBezTo>
                <a:lnTo>
                  <a:pt x="6597" y="11132"/>
                </a:lnTo>
                <a:cubicBezTo>
                  <a:pt x="6584" y="11130"/>
                  <a:pt x="6572" y="11129"/>
                  <a:pt x="6559" y="11129"/>
                </a:cubicBezTo>
                <a:close/>
                <a:moveTo>
                  <a:pt x="2103" y="12630"/>
                </a:moveTo>
                <a:cubicBezTo>
                  <a:pt x="2276" y="12630"/>
                  <a:pt x="2391" y="12745"/>
                  <a:pt x="2391" y="12918"/>
                </a:cubicBezTo>
                <a:lnTo>
                  <a:pt x="2391" y="13984"/>
                </a:lnTo>
                <a:lnTo>
                  <a:pt x="1038" y="12630"/>
                </a:lnTo>
                <a:close/>
                <a:moveTo>
                  <a:pt x="14402" y="4220"/>
                </a:moveTo>
                <a:lnTo>
                  <a:pt x="14402" y="10209"/>
                </a:lnTo>
                <a:lnTo>
                  <a:pt x="14402" y="10209"/>
                </a:lnTo>
                <a:cubicBezTo>
                  <a:pt x="13386" y="10273"/>
                  <a:pt x="12367" y="10691"/>
                  <a:pt x="11522" y="11536"/>
                </a:cubicBezTo>
                <a:cubicBezTo>
                  <a:pt x="10682" y="12375"/>
                  <a:pt x="10268" y="13396"/>
                  <a:pt x="10207" y="14416"/>
                </a:cubicBezTo>
                <a:lnTo>
                  <a:pt x="2996" y="14416"/>
                </a:lnTo>
                <a:lnTo>
                  <a:pt x="2996" y="12918"/>
                </a:lnTo>
                <a:cubicBezTo>
                  <a:pt x="2996" y="12428"/>
                  <a:pt x="2593" y="12025"/>
                  <a:pt x="2103" y="12025"/>
                </a:cubicBezTo>
                <a:lnTo>
                  <a:pt x="606" y="12025"/>
                </a:lnTo>
                <a:lnTo>
                  <a:pt x="606" y="4220"/>
                </a:lnTo>
                <a:close/>
                <a:moveTo>
                  <a:pt x="606" y="13033"/>
                </a:moveTo>
                <a:lnTo>
                  <a:pt x="2507" y="14934"/>
                </a:lnTo>
                <a:cubicBezTo>
                  <a:pt x="2535" y="14992"/>
                  <a:pt x="2622" y="15021"/>
                  <a:pt x="2708" y="15021"/>
                </a:cubicBezTo>
                <a:lnTo>
                  <a:pt x="10212" y="15021"/>
                </a:lnTo>
                <a:cubicBezTo>
                  <a:pt x="10227" y="15224"/>
                  <a:pt x="10256" y="15426"/>
                  <a:pt x="10298" y="15626"/>
                </a:cubicBezTo>
                <a:lnTo>
                  <a:pt x="894" y="15626"/>
                </a:lnTo>
                <a:cubicBezTo>
                  <a:pt x="721" y="15626"/>
                  <a:pt x="606" y="15482"/>
                  <a:pt x="606" y="15309"/>
                </a:cubicBezTo>
                <a:lnTo>
                  <a:pt x="606" y="13033"/>
                </a:lnTo>
                <a:close/>
                <a:moveTo>
                  <a:pt x="16505" y="12745"/>
                </a:moveTo>
                <a:lnTo>
                  <a:pt x="16994" y="13206"/>
                </a:lnTo>
                <a:lnTo>
                  <a:pt x="13509" y="16691"/>
                </a:lnTo>
                <a:lnTo>
                  <a:pt x="12443" y="15626"/>
                </a:lnTo>
                <a:lnTo>
                  <a:pt x="12904" y="15136"/>
                </a:lnTo>
                <a:lnTo>
                  <a:pt x="13308" y="15539"/>
                </a:lnTo>
                <a:cubicBezTo>
                  <a:pt x="13365" y="15597"/>
                  <a:pt x="13437" y="15626"/>
                  <a:pt x="13513" y="15626"/>
                </a:cubicBezTo>
                <a:cubicBezTo>
                  <a:pt x="13588" y="15626"/>
                  <a:pt x="13668" y="15597"/>
                  <a:pt x="13740" y="15539"/>
                </a:cubicBezTo>
                <a:lnTo>
                  <a:pt x="16505" y="12745"/>
                </a:lnTo>
                <a:close/>
                <a:moveTo>
                  <a:pt x="16519" y="12025"/>
                </a:moveTo>
                <a:cubicBezTo>
                  <a:pt x="16440" y="12025"/>
                  <a:pt x="16361" y="12054"/>
                  <a:pt x="16303" y="12112"/>
                </a:cubicBezTo>
                <a:lnTo>
                  <a:pt x="13509" y="14905"/>
                </a:lnTo>
                <a:lnTo>
                  <a:pt x="13135" y="14502"/>
                </a:lnTo>
                <a:cubicBezTo>
                  <a:pt x="13077" y="14445"/>
                  <a:pt x="12998" y="14416"/>
                  <a:pt x="12919" y="14416"/>
                </a:cubicBezTo>
                <a:cubicBezTo>
                  <a:pt x="12840" y="14416"/>
                  <a:pt x="12760" y="14445"/>
                  <a:pt x="12703" y="14502"/>
                </a:cubicBezTo>
                <a:lnTo>
                  <a:pt x="11810" y="15395"/>
                </a:lnTo>
                <a:cubicBezTo>
                  <a:pt x="11695" y="15510"/>
                  <a:pt x="11695" y="15712"/>
                  <a:pt x="11810" y="15827"/>
                </a:cubicBezTo>
                <a:lnTo>
                  <a:pt x="13308" y="17325"/>
                </a:lnTo>
                <a:cubicBezTo>
                  <a:pt x="13365" y="17382"/>
                  <a:pt x="13423" y="17411"/>
                  <a:pt x="13509" y="17411"/>
                </a:cubicBezTo>
                <a:cubicBezTo>
                  <a:pt x="13596" y="17411"/>
                  <a:pt x="13682" y="17382"/>
                  <a:pt x="13740" y="17325"/>
                </a:cubicBezTo>
                <a:lnTo>
                  <a:pt x="17628" y="13437"/>
                </a:lnTo>
                <a:cubicBezTo>
                  <a:pt x="17743" y="13321"/>
                  <a:pt x="17743" y="13120"/>
                  <a:pt x="17628" y="13004"/>
                </a:cubicBezTo>
                <a:lnTo>
                  <a:pt x="16735" y="12112"/>
                </a:lnTo>
                <a:cubicBezTo>
                  <a:pt x="16677" y="12054"/>
                  <a:pt x="16598" y="12025"/>
                  <a:pt x="16519" y="12025"/>
                </a:cubicBezTo>
                <a:close/>
                <a:moveTo>
                  <a:pt x="14719" y="10816"/>
                </a:moveTo>
                <a:cubicBezTo>
                  <a:pt x="16879" y="10816"/>
                  <a:pt x="18607" y="12572"/>
                  <a:pt x="18607" y="14733"/>
                </a:cubicBezTo>
                <a:cubicBezTo>
                  <a:pt x="18607" y="17070"/>
                  <a:pt x="16685" y="18617"/>
                  <a:pt x="14683" y="18617"/>
                </a:cubicBezTo>
                <a:cubicBezTo>
                  <a:pt x="13724" y="18617"/>
                  <a:pt x="12747" y="18262"/>
                  <a:pt x="11954" y="17469"/>
                </a:cubicBezTo>
                <a:cubicBezTo>
                  <a:pt x="9506" y="15021"/>
                  <a:pt x="11234" y="10816"/>
                  <a:pt x="14719" y="10816"/>
                </a:cubicBezTo>
                <a:close/>
                <a:moveTo>
                  <a:pt x="7504" y="0"/>
                </a:moveTo>
                <a:cubicBezTo>
                  <a:pt x="7050" y="0"/>
                  <a:pt x="6597" y="303"/>
                  <a:pt x="6597" y="907"/>
                </a:cubicBezTo>
                <a:lnTo>
                  <a:pt x="6597" y="1195"/>
                </a:lnTo>
                <a:lnTo>
                  <a:pt x="3601" y="1195"/>
                </a:lnTo>
                <a:lnTo>
                  <a:pt x="3601" y="907"/>
                </a:lnTo>
                <a:cubicBezTo>
                  <a:pt x="3543" y="360"/>
                  <a:pt x="3111" y="87"/>
                  <a:pt x="2683" y="87"/>
                </a:cubicBezTo>
                <a:cubicBezTo>
                  <a:pt x="2255" y="87"/>
                  <a:pt x="1830" y="360"/>
                  <a:pt x="1787" y="907"/>
                </a:cubicBezTo>
                <a:lnTo>
                  <a:pt x="1787" y="1224"/>
                </a:lnTo>
                <a:lnTo>
                  <a:pt x="894" y="1224"/>
                </a:lnTo>
                <a:cubicBezTo>
                  <a:pt x="404" y="1224"/>
                  <a:pt x="1" y="1628"/>
                  <a:pt x="1" y="2117"/>
                </a:cubicBezTo>
                <a:lnTo>
                  <a:pt x="1" y="12313"/>
                </a:lnTo>
                <a:lnTo>
                  <a:pt x="1" y="15309"/>
                </a:lnTo>
                <a:cubicBezTo>
                  <a:pt x="1" y="15827"/>
                  <a:pt x="404" y="16230"/>
                  <a:pt x="894" y="16230"/>
                </a:cubicBezTo>
                <a:lnTo>
                  <a:pt x="10469" y="16230"/>
                </a:lnTo>
                <a:cubicBezTo>
                  <a:pt x="11067" y="17900"/>
                  <a:pt x="12614" y="19226"/>
                  <a:pt x="14719" y="19226"/>
                </a:cubicBezTo>
                <a:cubicBezTo>
                  <a:pt x="17196" y="19226"/>
                  <a:pt x="19212" y="17210"/>
                  <a:pt x="19212" y="14733"/>
                </a:cubicBezTo>
                <a:cubicBezTo>
                  <a:pt x="19212" y="12133"/>
                  <a:pt x="17200" y="10371"/>
                  <a:pt x="15007" y="10212"/>
                </a:cubicBezTo>
                <a:lnTo>
                  <a:pt x="15007" y="10212"/>
                </a:lnTo>
                <a:lnTo>
                  <a:pt x="15007" y="2117"/>
                </a:lnTo>
                <a:cubicBezTo>
                  <a:pt x="15007" y="1628"/>
                  <a:pt x="14604" y="1224"/>
                  <a:pt x="14114" y="1224"/>
                </a:cubicBezTo>
                <a:lnTo>
                  <a:pt x="13221" y="1224"/>
                </a:lnTo>
                <a:lnTo>
                  <a:pt x="13221" y="907"/>
                </a:lnTo>
                <a:cubicBezTo>
                  <a:pt x="13221" y="303"/>
                  <a:pt x="12767" y="0"/>
                  <a:pt x="12314" y="0"/>
                </a:cubicBezTo>
                <a:cubicBezTo>
                  <a:pt x="11860" y="0"/>
                  <a:pt x="11407" y="303"/>
                  <a:pt x="11407" y="907"/>
                </a:cubicBezTo>
                <a:lnTo>
                  <a:pt x="11407" y="1195"/>
                </a:lnTo>
                <a:lnTo>
                  <a:pt x="8411" y="1195"/>
                </a:lnTo>
                <a:lnTo>
                  <a:pt x="8411" y="907"/>
                </a:lnTo>
                <a:cubicBezTo>
                  <a:pt x="8411" y="303"/>
                  <a:pt x="7957" y="0"/>
                  <a:pt x="750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9" name="Google Shape;589;p69"/>
          <p:cNvSpPr/>
          <p:nvPr/>
        </p:nvSpPr>
        <p:spPr>
          <a:xfrm>
            <a:off x="850113" y="3562764"/>
            <a:ext cx="464522" cy="464837"/>
          </a:xfrm>
          <a:custGeom>
            <a:avLst/>
            <a:gdLst/>
            <a:ahLst/>
            <a:cxnLst/>
            <a:rect l="l" t="t" r="r" b="b"/>
            <a:pathLst>
              <a:path w="19213" h="19226" extrusionOk="0">
                <a:moveTo>
                  <a:pt x="2708" y="591"/>
                </a:moveTo>
                <a:cubicBezTo>
                  <a:pt x="2852" y="591"/>
                  <a:pt x="2996" y="735"/>
                  <a:pt x="2996" y="907"/>
                </a:cubicBezTo>
                <a:lnTo>
                  <a:pt x="2996" y="2117"/>
                </a:lnTo>
                <a:cubicBezTo>
                  <a:pt x="2996" y="2290"/>
                  <a:pt x="2852" y="2405"/>
                  <a:pt x="2708" y="2405"/>
                </a:cubicBezTo>
                <a:cubicBezTo>
                  <a:pt x="2536" y="2405"/>
                  <a:pt x="2391" y="2290"/>
                  <a:pt x="2391" y="2117"/>
                </a:cubicBezTo>
                <a:lnTo>
                  <a:pt x="2391" y="907"/>
                </a:lnTo>
                <a:cubicBezTo>
                  <a:pt x="2391" y="735"/>
                  <a:pt x="2536" y="591"/>
                  <a:pt x="2708" y="591"/>
                </a:cubicBezTo>
                <a:close/>
                <a:moveTo>
                  <a:pt x="12328" y="591"/>
                </a:moveTo>
                <a:cubicBezTo>
                  <a:pt x="12472" y="619"/>
                  <a:pt x="12616" y="735"/>
                  <a:pt x="12616" y="907"/>
                </a:cubicBezTo>
                <a:lnTo>
                  <a:pt x="12616" y="2117"/>
                </a:lnTo>
                <a:cubicBezTo>
                  <a:pt x="12588" y="2290"/>
                  <a:pt x="12472" y="2405"/>
                  <a:pt x="12300" y="2405"/>
                </a:cubicBezTo>
                <a:cubicBezTo>
                  <a:pt x="12127" y="2405"/>
                  <a:pt x="12012" y="2290"/>
                  <a:pt x="12012" y="2117"/>
                </a:cubicBezTo>
                <a:lnTo>
                  <a:pt x="12012" y="907"/>
                </a:lnTo>
                <a:cubicBezTo>
                  <a:pt x="12012" y="735"/>
                  <a:pt x="12127" y="591"/>
                  <a:pt x="12300" y="591"/>
                </a:cubicBezTo>
                <a:close/>
                <a:moveTo>
                  <a:pt x="7518" y="591"/>
                </a:moveTo>
                <a:cubicBezTo>
                  <a:pt x="7691" y="591"/>
                  <a:pt x="7806" y="735"/>
                  <a:pt x="7806" y="907"/>
                </a:cubicBezTo>
                <a:lnTo>
                  <a:pt x="7806" y="2117"/>
                </a:lnTo>
                <a:cubicBezTo>
                  <a:pt x="7806" y="2319"/>
                  <a:pt x="7655" y="2420"/>
                  <a:pt x="7504" y="2420"/>
                </a:cubicBezTo>
                <a:cubicBezTo>
                  <a:pt x="7353" y="2420"/>
                  <a:pt x="7202" y="2319"/>
                  <a:pt x="7202" y="2117"/>
                </a:cubicBezTo>
                <a:lnTo>
                  <a:pt x="7202" y="907"/>
                </a:lnTo>
                <a:cubicBezTo>
                  <a:pt x="7202" y="735"/>
                  <a:pt x="7346" y="591"/>
                  <a:pt x="7518" y="591"/>
                </a:cubicBezTo>
                <a:close/>
                <a:moveTo>
                  <a:pt x="11407" y="1800"/>
                </a:moveTo>
                <a:lnTo>
                  <a:pt x="11407" y="2117"/>
                </a:lnTo>
                <a:cubicBezTo>
                  <a:pt x="11407" y="2607"/>
                  <a:pt x="11810" y="3010"/>
                  <a:pt x="12300" y="3010"/>
                </a:cubicBezTo>
                <a:lnTo>
                  <a:pt x="12328" y="3010"/>
                </a:lnTo>
                <a:cubicBezTo>
                  <a:pt x="12789" y="2981"/>
                  <a:pt x="13192" y="2607"/>
                  <a:pt x="13192" y="2117"/>
                </a:cubicBezTo>
                <a:lnTo>
                  <a:pt x="13192" y="1829"/>
                </a:lnTo>
                <a:lnTo>
                  <a:pt x="14114" y="1829"/>
                </a:lnTo>
                <a:cubicBezTo>
                  <a:pt x="14287" y="1829"/>
                  <a:pt x="14431" y="1944"/>
                  <a:pt x="14431" y="2117"/>
                </a:cubicBezTo>
                <a:lnTo>
                  <a:pt x="14431" y="3615"/>
                </a:lnTo>
                <a:lnTo>
                  <a:pt x="606" y="3615"/>
                </a:lnTo>
                <a:lnTo>
                  <a:pt x="606" y="2117"/>
                </a:lnTo>
                <a:cubicBezTo>
                  <a:pt x="606" y="1944"/>
                  <a:pt x="721" y="1829"/>
                  <a:pt x="894" y="1829"/>
                </a:cubicBezTo>
                <a:lnTo>
                  <a:pt x="1787" y="1829"/>
                </a:lnTo>
                <a:lnTo>
                  <a:pt x="1787" y="2117"/>
                </a:lnTo>
                <a:cubicBezTo>
                  <a:pt x="1787" y="2607"/>
                  <a:pt x="2190" y="3010"/>
                  <a:pt x="2708" y="3010"/>
                </a:cubicBezTo>
                <a:cubicBezTo>
                  <a:pt x="3198" y="3010"/>
                  <a:pt x="3572" y="2607"/>
                  <a:pt x="3601" y="2117"/>
                </a:cubicBezTo>
                <a:lnTo>
                  <a:pt x="3601" y="1800"/>
                </a:lnTo>
                <a:lnTo>
                  <a:pt x="6625" y="1800"/>
                </a:lnTo>
                <a:lnTo>
                  <a:pt x="6625" y="2117"/>
                </a:lnTo>
                <a:cubicBezTo>
                  <a:pt x="6625" y="2607"/>
                  <a:pt x="7000" y="3010"/>
                  <a:pt x="7518" y="3010"/>
                </a:cubicBezTo>
                <a:cubicBezTo>
                  <a:pt x="8008" y="3010"/>
                  <a:pt x="8411" y="2607"/>
                  <a:pt x="8411" y="2117"/>
                </a:cubicBezTo>
                <a:lnTo>
                  <a:pt x="8411" y="1800"/>
                </a:lnTo>
                <a:close/>
                <a:moveTo>
                  <a:pt x="3889" y="5717"/>
                </a:moveTo>
                <a:lnTo>
                  <a:pt x="3889" y="6898"/>
                </a:lnTo>
                <a:lnTo>
                  <a:pt x="2708" y="6898"/>
                </a:lnTo>
                <a:lnTo>
                  <a:pt x="2708" y="5717"/>
                </a:lnTo>
                <a:close/>
                <a:moveTo>
                  <a:pt x="8123" y="5717"/>
                </a:moveTo>
                <a:lnTo>
                  <a:pt x="8123" y="6927"/>
                </a:lnTo>
                <a:lnTo>
                  <a:pt x="6913" y="6927"/>
                </a:lnTo>
                <a:lnTo>
                  <a:pt x="6913" y="5717"/>
                </a:lnTo>
                <a:close/>
                <a:moveTo>
                  <a:pt x="12328" y="5717"/>
                </a:moveTo>
                <a:lnTo>
                  <a:pt x="12328" y="6927"/>
                </a:lnTo>
                <a:lnTo>
                  <a:pt x="11119" y="6927"/>
                </a:lnTo>
                <a:lnTo>
                  <a:pt x="11119" y="5717"/>
                </a:lnTo>
                <a:close/>
                <a:moveTo>
                  <a:pt x="2420" y="5113"/>
                </a:moveTo>
                <a:cubicBezTo>
                  <a:pt x="2247" y="5113"/>
                  <a:pt x="2103" y="5257"/>
                  <a:pt x="2103" y="5429"/>
                </a:cubicBezTo>
                <a:lnTo>
                  <a:pt x="2103" y="7215"/>
                </a:lnTo>
                <a:cubicBezTo>
                  <a:pt x="2103" y="7388"/>
                  <a:pt x="2247" y="7503"/>
                  <a:pt x="2420" y="7532"/>
                </a:cubicBezTo>
                <a:lnTo>
                  <a:pt x="4206" y="7532"/>
                </a:lnTo>
                <a:cubicBezTo>
                  <a:pt x="4379" y="7532"/>
                  <a:pt x="4523" y="7388"/>
                  <a:pt x="4523" y="7215"/>
                </a:cubicBezTo>
                <a:lnTo>
                  <a:pt x="4523" y="5429"/>
                </a:lnTo>
                <a:cubicBezTo>
                  <a:pt x="4523" y="5257"/>
                  <a:pt x="4379" y="5113"/>
                  <a:pt x="4206" y="5113"/>
                </a:cubicBezTo>
                <a:close/>
                <a:moveTo>
                  <a:pt x="6625" y="5113"/>
                </a:moveTo>
                <a:cubicBezTo>
                  <a:pt x="6453" y="5113"/>
                  <a:pt x="6309" y="5257"/>
                  <a:pt x="6309" y="5429"/>
                </a:cubicBezTo>
                <a:lnTo>
                  <a:pt x="6309" y="7215"/>
                </a:lnTo>
                <a:cubicBezTo>
                  <a:pt x="6309" y="7388"/>
                  <a:pt x="6453" y="7532"/>
                  <a:pt x="6625" y="7532"/>
                </a:cubicBezTo>
                <a:lnTo>
                  <a:pt x="8411" y="7532"/>
                </a:lnTo>
                <a:cubicBezTo>
                  <a:pt x="8584" y="7532"/>
                  <a:pt x="8699" y="7388"/>
                  <a:pt x="8728" y="7215"/>
                </a:cubicBezTo>
                <a:lnTo>
                  <a:pt x="8728" y="5429"/>
                </a:lnTo>
                <a:cubicBezTo>
                  <a:pt x="8699" y="5257"/>
                  <a:pt x="8584" y="5113"/>
                  <a:pt x="8411" y="5113"/>
                </a:cubicBezTo>
                <a:close/>
                <a:moveTo>
                  <a:pt x="10831" y="5113"/>
                </a:moveTo>
                <a:cubicBezTo>
                  <a:pt x="10658" y="5113"/>
                  <a:pt x="10514" y="5257"/>
                  <a:pt x="10514" y="5429"/>
                </a:cubicBezTo>
                <a:lnTo>
                  <a:pt x="10514" y="7215"/>
                </a:lnTo>
                <a:cubicBezTo>
                  <a:pt x="10514" y="7388"/>
                  <a:pt x="10658" y="7532"/>
                  <a:pt x="10831" y="7532"/>
                </a:cubicBezTo>
                <a:lnTo>
                  <a:pt x="12616" y="7532"/>
                </a:lnTo>
                <a:cubicBezTo>
                  <a:pt x="12789" y="7532"/>
                  <a:pt x="12904" y="7388"/>
                  <a:pt x="12904" y="7215"/>
                </a:cubicBezTo>
                <a:lnTo>
                  <a:pt x="12904" y="5429"/>
                </a:lnTo>
                <a:cubicBezTo>
                  <a:pt x="12904" y="5257"/>
                  <a:pt x="12789" y="5113"/>
                  <a:pt x="12616" y="5113"/>
                </a:cubicBezTo>
                <a:close/>
                <a:moveTo>
                  <a:pt x="3889" y="8713"/>
                </a:moveTo>
                <a:lnTo>
                  <a:pt x="3889" y="9923"/>
                </a:lnTo>
                <a:lnTo>
                  <a:pt x="2708" y="9923"/>
                </a:lnTo>
                <a:lnTo>
                  <a:pt x="2708" y="8713"/>
                </a:lnTo>
                <a:close/>
                <a:moveTo>
                  <a:pt x="8094" y="8713"/>
                </a:moveTo>
                <a:lnTo>
                  <a:pt x="8094" y="9923"/>
                </a:lnTo>
                <a:lnTo>
                  <a:pt x="6885" y="9923"/>
                </a:lnTo>
                <a:lnTo>
                  <a:pt x="6885" y="8713"/>
                </a:lnTo>
                <a:close/>
                <a:moveTo>
                  <a:pt x="12300" y="8713"/>
                </a:moveTo>
                <a:lnTo>
                  <a:pt x="12300" y="9923"/>
                </a:lnTo>
                <a:lnTo>
                  <a:pt x="11090" y="9923"/>
                </a:lnTo>
                <a:lnTo>
                  <a:pt x="11090" y="8713"/>
                </a:lnTo>
                <a:close/>
                <a:moveTo>
                  <a:pt x="6597" y="8108"/>
                </a:moveTo>
                <a:cubicBezTo>
                  <a:pt x="6424" y="8108"/>
                  <a:pt x="6309" y="8252"/>
                  <a:pt x="6309" y="8396"/>
                </a:cubicBezTo>
                <a:lnTo>
                  <a:pt x="6309" y="10211"/>
                </a:lnTo>
                <a:cubicBezTo>
                  <a:pt x="6309" y="10383"/>
                  <a:pt x="6424" y="10499"/>
                  <a:pt x="6597" y="10499"/>
                </a:cubicBezTo>
                <a:lnTo>
                  <a:pt x="8411" y="10499"/>
                </a:lnTo>
                <a:cubicBezTo>
                  <a:pt x="8584" y="10499"/>
                  <a:pt x="8699" y="10383"/>
                  <a:pt x="8699" y="10211"/>
                </a:cubicBezTo>
                <a:lnTo>
                  <a:pt x="8699" y="8396"/>
                </a:lnTo>
                <a:cubicBezTo>
                  <a:pt x="8699" y="8252"/>
                  <a:pt x="8555" y="8108"/>
                  <a:pt x="8411" y="8108"/>
                </a:cubicBezTo>
                <a:close/>
                <a:moveTo>
                  <a:pt x="10802" y="8108"/>
                </a:moveTo>
                <a:cubicBezTo>
                  <a:pt x="10629" y="8108"/>
                  <a:pt x="10514" y="8252"/>
                  <a:pt x="10514" y="8396"/>
                </a:cubicBezTo>
                <a:lnTo>
                  <a:pt x="10514" y="10211"/>
                </a:lnTo>
                <a:cubicBezTo>
                  <a:pt x="10514" y="10383"/>
                  <a:pt x="10629" y="10499"/>
                  <a:pt x="10802" y="10499"/>
                </a:cubicBezTo>
                <a:lnTo>
                  <a:pt x="12616" y="10499"/>
                </a:lnTo>
                <a:cubicBezTo>
                  <a:pt x="12789" y="10499"/>
                  <a:pt x="12904" y="10383"/>
                  <a:pt x="12904" y="10211"/>
                </a:cubicBezTo>
                <a:lnTo>
                  <a:pt x="12904" y="8396"/>
                </a:lnTo>
                <a:cubicBezTo>
                  <a:pt x="12904" y="8252"/>
                  <a:pt x="12760" y="8108"/>
                  <a:pt x="12616" y="8108"/>
                </a:cubicBezTo>
                <a:close/>
                <a:moveTo>
                  <a:pt x="2420" y="8108"/>
                </a:moveTo>
                <a:cubicBezTo>
                  <a:pt x="2247" y="8108"/>
                  <a:pt x="2103" y="8252"/>
                  <a:pt x="2103" y="8425"/>
                </a:cubicBezTo>
                <a:lnTo>
                  <a:pt x="2103" y="10211"/>
                </a:lnTo>
                <a:cubicBezTo>
                  <a:pt x="2103" y="10383"/>
                  <a:pt x="2247" y="10527"/>
                  <a:pt x="2420" y="10527"/>
                </a:cubicBezTo>
                <a:lnTo>
                  <a:pt x="4206" y="10527"/>
                </a:lnTo>
                <a:lnTo>
                  <a:pt x="4206" y="10499"/>
                </a:lnTo>
                <a:cubicBezTo>
                  <a:pt x="4379" y="10499"/>
                  <a:pt x="4494" y="10383"/>
                  <a:pt x="4523" y="10211"/>
                </a:cubicBezTo>
                <a:lnTo>
                  <a:pt x="4523" y="8425"/>
                </a:lnTo>
                <a:cubicBezTo>
                  <a:pt x="4523" y="8252"/>
                  <a:pt x="4379" y="8108"/>
                  <a:pt x="4206" y="8108"/>
                </a:cubicBezTo>
                <a:close/>
                <a:moveTo>
                  <a:pt x="8123" y="11708"/>
                </a:moveTo>
                <a:lnTo>
                  <a:pt x="8123" y="12918"/>
                </a:lnTo>
                <a:lnTo>
                  <a:pt x="6913" y="12918"/>
                </a:lnTo>
                <a:lnTo>
                  <a:pt x="6913" y="11708"/>
                </a:lnTo>
                <a:close/>
                <a:moveTo>
                  <a:pt x="2391" y="11104"/>
                </a:moveTo>
                <a:cubicBezTo>
                  <a:pt x="2219" y="11104"/>
                  <a:pt x="2103" y="11248"/>
                  <a:pt x="2103" y="11420"/>
                </a:cubicBezTo>
                <a:lnTo>
                  <a:pt x="2103" y="11708"/>
                </a:lnTo>
                <a:lnTo>
                  <a:pt x="3889" y="11708"/>
                </a:lnTo>
                <a:lnTo>
                  <a:pt x="3889" y="12918"/>
                </a:lnTo>
                <a:lnTo>
                  <a:pt x="3284" y="12918"/>
                </a:lnTo>
                <a:lnTo>
                  <a:pt x="3284" y="13523"/>
                </a:lnTo>
                <a:lnTo>
                  <a:pt x="4206" y="13523"/>
                </a:lnTo>
                <a:cubicBezTo>
                  <a:pt x="4379" y="13494"/>
                  <a:pt x="4494" y="13379"/>
                  <a:pt x="4494" y="13206"/>
                </a:cubicBezTo>
                <a:lnTo>
                  <a:pt x="4494" y="11420"/>
                </a:lnTo>
                <a:cubicBezTo>
                  <a:pt x="4494" y="11248"/>
                  <a:pt x="4350" y="11104"/>
                  <a:pt x="4206" y="11104"/>
                </a:cubicBezTo>
                <a:close/>
                <a:moveTo>
                  <a:pt x="6597" y="11104"/>
                </a:moveTo>
                <a:cubicBezTo>
                  <a:pt x="6424" y="11104"/>
                  <a:pt x="6309" y="11248"/>
                  <a:pt x="6309" y="11420"/>
                </a:cubicBezTo>
                <a:lnTo>
                  <a:pt x="6309" y="13206"/>
                </a:lnTo>
                <a:cubicBezTo>
                  <a:pt x="6309" y="13379"/>
                  <a:pt x="6424" y="13523"/>
                  <a:pt x="6597" y="13523"/>
                </a:cubicBezTo>
                <a:lnTo>
                  <a:pt x="8411" y="13523"/>
                </a:lnTo>
                <a:cubicBezTo>
                  <a:pt x="8584" y="13494"/>
                  <a:pt x="8699" y="13379"/>
                  <a:pt x="8699" y="13206"/>
                </a:cubicBezTo>
                <a:lnTo>
                  <a:pt x="8699" y="11420"/>
                </a:lnTo>
                <a:cubicBezTo>
                  <a:pt x="8699" y="11248"/>
                  <a:pt x="8555" y="11104"/>
                  <a:pt x="8411" y="11104"/>
                </a:cubicBezTo>
                <a:close/>
                <a:moveTo>
                  <a:pt x="2103" y="12630"/>
                </a:moveTo>
                <a:cubicBezTo>
                  <a:pt x="2276" y="12630"/>
                  <a:pt x="2391" y="12745"/>
                  <a:pt x="2391" y="12918"/>
                </a:cubicBezTo>
                <a:lnTo>
                  <a:pt x="2391" y="13984"/>
                </a:lnTo>
                <a:lnTo>
                  <a:pt x="2391" y="13984"/>
                </a:lnTo>
                <a:lnTo>
                  <a:pt x="1038" y="12630"/>
                </a:lnTo>
                <a:close/>
                <a:moveTo>
                  <a:pt x="14431" y="4220"/>
                </a:moveTo>
                <a:lnTo>
                  <a:pt x="14431" y="10207"/>
                </a:lnTo>
                <a:lnTo>
                  <a:pt x="14431" y="10207"/>
                </a:lnTo>
                <a:cubicBezTo>
                  <a:pt x="13405" y="10265"/>
                  <a:pt x="12375" y="10683"/>
                  <a:pt x="11522" y="11536"/>
                </a:cubicBezTo>
                <a:cubicBezTo>
                  <a:pt x="10682" y="12375"/>
                  <a:pt x="10271" y="13396"/>
                  <a:pt x="10212" y="14416"/>
                </a:cubicBezTo>
                <a:lnTo>
                  <a:pt x="2996" y="14416"/>
                </a:lnTo>
                <a:lnTo>
                  <a:pt x="2996" y="12918"/>
                </a:lnTo>
                <a:cubicBezTo>
                  <a:pt x="2996" y="12428"/>
                  <a:pt x="2593" y="12025"/>
                  <a:pt x="2103" y="12025"/>
                </a:cubicBezTo>
                <a:lnTo>
                  <a:pt x="606" y="12025"/>
                </a:lnTo>
                <a:lnTo>
                  <a:pt x="606" y="4220"/>
                </a:lnTo>
                <a:close/>
                <a:moveTo>
                  <a:pt x="606" y="13040"/>
                </a:moveTo>
                <a:lnTo>
                  <a:pt x="2478" y="14934"/>
                </a:lnTo>
                <a:cubicBezTo>
                  <a:pt x="2536" y="14992"/>
                  <a:pt x="2622" y="15021"/>
                  <a:pt x="2708" y="15021"/>
                </a:cubicBezTo>
                <a:lnTo>
                  <a:pt x="10219" y="15021"/>
                </a:lnTo>
                <a:cubicBezTo>
                  <a:pt x="10235" y="15224"/>
                  <a:pt x="10264" y="15426"/>
                  <a:pt x="10307" y="15626"/>
                </a:cubicBezTo>
                <a:lnTo>
                  <a:pt x="894" y="15626"/>
                </a:lnTo>
                <a:cubicBezTo>
                  <a:pt x="721" y="15626"/>
                  <a:pt x="606" y="15482"/>
                  <a:pt x="606" y="15309"/>
                </a:cubicBezTo>
                <a:lnTo>
                  <a:pt x="606" y="13040"/>
                </a:lnTo>
                <a:close/>
                <a:moveTo>
                  <a:pt x="16332" y="12745"/>
                </a:moveTo>
                <a:lnTo>
                  <a:pt x="16678" y="13120"/>
                </a:lnTo>
                <a:lnTo>
                  <a:pt x="15295" y="14502"/>
                </a:lnTo>
                <a:cubicBezTo>
                  <a:pt x="15180" y="14617"/>
                  <a:pt x="15180" y="14819"/>
                  <a:pt x="15295" y="14934"/>
                </a:cubicBezTo>
                <a:lnTo>
                  <a:pt x="16678" y="16346"/>
                </a:lnTo>
                <a:lnTo>
                  <a:pt x="16332" y="16691"/>
                </a:lnTo>
                <a:lnTo>
                  <a:pt x="14921" y="15309"/>
                </a:lnTo>
                <a:cubicBezTo>
                  <a:pt x="14863" y="15251"/>
                  <a:pt x="14805" y="15222"/>
                  <a:pt x="14719" y="15222"/>
                </a:cubicBezTo>
                <a:cubicBezTo>
                  <a:pt x="14704" y="15215"/>
                  <a:pt x="14686" y="15211"/>
                  <a:pt x="14668" y="15211"/>
                </a:cubicBezTo>
                <a:cubicBezTo>
                  <a:pt x="14617" y="15211"/>
                  <a:pt x="14560" y="15238"/>
                  <a:pt x="14517" y="15280"/>
                </a:cubicBezTo>
                <a:lnTo>
                  <a:pt x="13135" y="16662"/>
                </a:lnTo>
                <a:lnTo>
                  <a:pt x="12789" y="16288"/>
                </a:lnTo>
                <a:lnTo>
                  <a:pt x="14172" y="14905"/>
                </a:lnTo>
                <a:cubicBezTo>
                  <a:pt x="14287" y="14790"/>
                  <a:pt x="14287" y="14589"/>
                  <a:pt x="14172" y="14473"/>
                </a:cubicBezTo>
                <a:lnTo>
                  <a:pt x="12789" y="13091"/>
                </a:lnTo>
                <a:lnTo>
                  <a:pt x="13135" y="12745"/>
                </a:lnTo>
                <a:lnTo>
                  <a:pt x="14517" y="14128"/>
                </a:lnTo>
                <a:cubicBezTo>
                  <a:pt x="14575" y="14185"/>
                  <a:pt x="14647" y="14214"/>
                  <a:pt x="14723" y="14214"/>
                </a:cubicBezTo>
                <a:cubicBezTo>
                  <a:pt x="14798" y="14214"/>
                  <a:pt x="14877" y="14185"/>
                  <a:pt x="14949" y="14128"/>
                </a:cubicBezTo>
                <a:lnTo>
                  <a:pt x="16332" y="12745"/>
                </a:lnTo>
                <a:close/>
                <a:moveTo>
                  <a:pt x="13120" y="12025"/>
                </a:moveTo>
                <a:cubicBezTo>
                  <a:pt x="13041" y="12025"/>
                  <a:pt x="12962" y="12054"/>
                  <a:pt x="12904" y="12112"/>
                </a:cubicBezTo>
                <a:lnTo>
                  <a:pt x="12098" y="12889"/>
                </a:lnTo>
                <a:cubicBezTo>
                  <a:pt x="11983" y="13033"/>
                  <a:pt x="11983" y="13206"/>
                  <a:pt x="12098" y="13321"/>
                </a:cubicBezTo>
                <a:lnTo>
                  <a:pt x="13509" y="14733"/>
                </a:lnTo>
                <a:lnTo>
                  <a:pt x="12098" y="16086"/>
                </a:lnTo>
                <a:cubicBezTo>
                  <a:pt x="11983" y="16202"/>
                  <a:pt x="11983" y="16403"/>
                  <a:pt x="12098" y="16518"/>
                </a:cubicBezTo>
                <a:lnTo>
                  <a:pt x="12904" y="17325"/>
                </a:lnTo>
                <a:cubicBezTo>
                  <a:pt x="12962" y="17382"/>
                  <a:pt x="13041" y="17411"/>
                  <a:pt x="13120" y="17411"/>
                </a:cubicBezTo>
                <a:cubicBezTo>
                  <a:pt x="13200" y="17411"/>
                  <a:pt x="13279" y="17382"/>
                  <a:pt x="13336" y="17325"/>
                </a:cubicBezTo>
                <a:lnTo>
                  <a:pt x="14719" y="15942"/>
                </a:lnTo>
                <a:lnTo>
                  <a:pt x="16102" y="17325"/>
                </a:lnTo>
                <a:cubicBezTo>
                  <a:pt x="16159" y="17382"/>
                  <a:pt x="16246" y="17411"/>
                  <a:pt x="16332" y="17411"/>
                </a:cubicBezTo>
                <a:cubicBezTo>
                  <a:pt x="16390" y="17411"/>
                  <a:pt x="16476" y="17382"/>
                  <a:pt x="16534" y="17325"/>
                </a:cubicBezTo>
                <a:lnTo>
                  <a:pt x="17340" y="16518"/>
                </a:lnTo>
                <a:cubicBezTo>
                  <a:pt x="17455" y="16403"/>
                  <a:pt x="17455" y="16230"/>
                  <a:pt x="17340" y="16115"/>
                </a:cubicBezTo>
                <a:lnTo>
                  <a:pt x="15957" y="14733"/>
                </a:lnTo>
                <a:lnTo>
                  <a:pt x="17340" y="13321"/>
                </a:lnTo>
                <a:cubicBezTo>
                  <a:pt x="17455" y="13206"/>
                  <a:pt x="17455" y="13033"/>
                  <a:pt x="17340" y="12889"/>
                </a:cubicBezTo>
                <a:lnTo>
                  <a:pt x="16534" y="12112"/>
                </a:lnTo>
                <a:cubicBezTo>
                  <a:pt x="16476" y="12054"/>
                  <a:pt x="16397" y="12025"/>
                  <a:pt x="16318" y="12025"/>
                </a:cubicBezTo>
                <a:cubicBezTo>
                  <a:pt x="16238" y="12025"/>
                  <a:pt x="16159" y="12054"/>
                  <a:pt x="16102" y="12112"/>
                </a:cubicBezTo>
                <a:lnTo>
                  <a:pt x="14719" y="13494"/>
                </a:lnTo>
                <a:lnTo>
                  <a:pt x="13336" y="12112"/>
                </a:lnTo>
                <a:cubicBezTo>
                  <a:pt x="13279" y="12054"/>
                  <a:pt x="13200" y="12025"/>
                  <a:pt x="13120" y="12025"/>
                </a:cubicBezTo>
                <a:close/>
                <a:moveTo>
                  <a:pt x="14719" y="10816"/>
                </a:moveTo>
                <a:cubicBezTo>
                  <a:pt x="16879" y="10816"/>
                  <a:pt x="18636" y="12572"/>
                  <a:pt x="18636" y="14733"/>
                </a:cubicBezTo>
                <a:cubicBezTo>
                  <a:pt x="18617" y="17069"/>
                  <a:pt x="16688" y="18629"/>
                  <a:pt x="14684" y="18629"/>
                </a:cubicBezTo>
                <a:cubicBezTo>
                  <a:pt x="13724" y="18629"/>
                  <a:pt x="12747" y="18271"/>
                  <a:pt x="11954" y="17469"/>
                </a:cubicBezTo>
                <a:cubicBezTo>
                  <a:pt x="9506" y="15021"/>
                  <a:pt x="11234" y="10816"/>
                  <a:pt x="14719" y="10816"/>
                </a:cubicBezTo>
                <a:close/>
                <a:moveTo>
                  <a:pt x="2694" y="0"/>
                </a:moveTo>
                <a:cubicBezTo>
                  <a:pt x="2240" y="0"/>
                  <a:pt x="1787" y="303"/>
                  <a:pt x="1787" y="907"/>
                </a:cubicBezTo>
                <a:lnTo>
                  <a:pt x="1787" y="1224"/>
                </a:lnTo>
                <a:lnTo>
                  <a:pt x="894" y="1224"/>
                </a:lnTo>
                <a:cubicBezTo>
                  <a:pt x="404" y="1224"/>
                  <a:pt x="1" y="1628"/>
                  <a:pt x="1" y="2117"/>
                </a:cubicBezTo>
                <a:lnTo>
                  <a:pt x="1" y="12313"/>
                </a:lnTo>
                <a:lnTo>
                  <a:pt x="1" y="15309"/>
                </a:lnTo>
                <a:cubicBezTo>
                  <a:pt x="1" y="15827"/>
                  <a:pt x="404" y="16230"/>
                  <a:pt x="894" y="16230"/>
                </a:cubicBezTo>
                <a:lnTo>
                  <a:pt x="10480" y="16230"/>
                </a:lnTo>
                <a:cubicBezTo>
                  <a:pt x="11081" y="17900"/>
                  <a:pt x="12629" y="19226"/>
                  <a:pt x="14719" y="19226"/>
                </a:cubicBezTo>
                <a:cubicBezTo>
                  <a:pt x="17196" y="19226"/>
                  <a:pt x="19212" y="17210"/>
                  <a:pt x="19212" y="14733"/>
                </a:cubicBezTo>
                <a:cubicBezTo>
                  <a:pt x="19212" y="12133"/>
                  <a:pt x="17201" y="10371"/>
                  <a:pt x="15007" y="10212"/>
                </a:cubicBezTo>
                <a:lnTo>
                  <a:pt x="15007" y="10212"/>
                </a:lnTo>
                <a:lnTo>
                  <a:pt x="15007" y="2117"/>
                </a:lnTo>
                <a:cubicBezTo>
                  <a:pt x="15007" y="1628"/>
                  <a:pt x="14604" y="1224"/>
                  <a:pt x="14114" y="1224"/>
                </a:cubicBezTo>
                <a:lnTo>
                  <a:pt x="13192" y="1224"/>
                </a:lnTo>
                <a:lnTo>
                  <a:pt x="13192" y="907"/>
                </a:lnTo>
                <a:cubicBezTo>
                  <a:pt x="13149" y="360"/>
                  <a:pt x="12724" y="87"/>
                  <a:pt x="12300" y="87"/>
                </a:cubicBezTo>
                <a:cubicBezTo>
                  <a:pt x="11875" y="87"/>
                  <a:pt x="11450" y="360"/>
                  <a:pt x="11407" y="907"/>
                </a:cubicBezTo>
                <a:lnTo>
                  <a:pt x="11407" y="1195"/>
                </a:lnTo>
                <a:lnTo>
                  <a:pt x="8411" y="1195"/>
                </a:lnTo>
                <a:lnTo>
                  <a:pt x="8411" y="907"/>
                </a:lnTo>
                <a:cubicBezTo>
                  <a:pt x="8411" y="303"/>
                  <a:pt x="7965" y="0"/>
                  <a:pt x="7518" y="0"/>
                </a:cubicBezTo>
                <a:cubicBezTo>
                  <a:pt x="7072" y="0"/>
                  <a:pt x="6625" y="303"/>
                  <a:pt x="6625" y="907"/>
                </a:cubicBezTo>
                <a:lnTo>
                  <a:pt x="6625" y="1195"/>
                </a:lnTo>
                <a:lnTo>
                  <a:pt x="3601" y="1195"/>
                </a:lnTo>
                <a:lnTo>
                  <a:pt x="3601" y="907"/>
                </a:lnTo>
                <a:cubicBezTo>
                  <a:pt x="3601" y="303"/>
                  <a:pt x="3148" y="0"/>
                  <a:pt x="269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0694B233-C2FB-492D-91F2-5D79E0B8522B}"/>
              </a:ext>
            </a:extLst>
          </p:cNvPr>
          <p:cNvSpPr txBox="1"/>
          <p:nvPr/>
        </p:nvSpPr>
        <p:spPr>
          <a:xfrm>
            <a:off x="1864493" y="227499"/>
            <a:ext cx="541496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000" dirty="0">
                <a:solidFill>
                  <a:schemeClr val="bg1"/>
                </a:solidFill>
              </a:rPr>
              <a:t>Calendrier par liste</a:t>
            </a:r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2F9790EB-5290-42D4-B2C7-2182111CA78A}"/>
              </a:ext>
            </a:extLst>
          </p:cNvPr>
          <p:cNvCxnSpPr/>
          <p:nvPr/>
        </p:nvCxnSpPr>
        <p:spPr>
          <a:xfrm>
            <a:off x="713225" y="923800"/>
            <a:ext cx="779859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E94AC095-9AA2-4926-BCCA-5AAC9F954E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225" y="1093498"/>
            <a:ext cx="7798597" cy="389651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98211526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69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6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JANUARY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586" name="Google Shape;586;p69"/>
          <p:cNvSpPr txBox="1"/>
          <p:nvPr/>
        </p:nvSpPr>
        <p:spPr>
          <a:xfrm>
            <a:off x="713225" y="1152400"/>
            <a:ext cx="1023900" cy="9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01</a:t>
            </a:r>
            <a:endParaRPr sz="6000" b="1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87" name="Google Shape;587;p69"/>
          <p:cNvSpPr txBox="1"/>
          <p:nvPr/>
        </p:nvSpPr>
        <p:spPr>
          <a:xfrm>
            <a:off x="713225" y="2063800"/>
            <a:ext cx="1565100" cy="128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Mercury is the closest planet to the Sun and the smallest in the Solar System</a:t>
            </a:r>
            <a:endParaRPr sz="1600">
              <a:solidFill>
                <a:schemeClr val="dk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588" name="Google Shape;588;p69"/>
          <p:cNvSpPr/>
          <p:nvPr/>
        </p:nvSpPr>
        <p:spPr>
          <a:xfrm>
            <a:off x="1562787" y="3562764"/>
            <a:ext cx="464522" cy="464837"/>
          </a:xfrm>
          <a:custGeom>
            <a:avLst/>
            <a:gdLst/>
            <a:ahLst/>
            <a:cxnLst/>
            <a:rect l="l" t="t" r="r" b="b"/>
            <a:pathLst>
              <a:path w="19213" h="19226" extrusionOk="0">
                <a:moveTo>
                  <a:pt x="2708" y="591"/>
                </a:moveTo>
                <a:cubicBezTo>
                  <a:pt x="2881" y="591"/>
                  <a:pt x="3025" y="735"/>
                  <a:pt x="2996" y="907"/>
                </a:cubicBezTo>
                <a:lnTo>
                  <a:pt x="2996" y="2117"/>
                </a:lnTo>
                <a:cubicBezTo>
                  <a:pt x="2982" y="2290"/>
                  <a:pt x="2845" y="2376"/>
                  <a:pt x="2705" y="2376"/>
                </a:cubicBezTo>
                <a:cubicBezTo>
                  <a:pt x="2564" y="2376"/>
                  <a:pt x="2420" y="2290"/>
                  <a:pt x="2391" y="2117"/>
                </a:cubicBezTo>
                <a:lnTo>
                  <a:pt x="2391" y="907"/>
                </a:lnTo>
                <a:cubicBezTo>
                  <a:pt x="2391" y="735"/>
                  <a:pt x="2535" y="591"/>
                  <a:pt x="2708" y="591"/>
                </a:cubicBezTo>
                <a:close/>
                <a:moveTo>
                  <a:pt x="7518" y="591"/>
                </a:moveTo>
                <a:cubicBezTo>
                  <a:pt x="7691" y="591"/>
                  <a:pt x="7806" y="735"/>
                  <a:pt x="7806" y="907"/>
                </a:cubicBezTo>
                <a:lnTo>
                  <a:pt x="7806" y="2117"/>
                </a:lnTo>
                <a:cubicBezTo>
                  <a:pt x="7806" y="2290"/>
                  <a:pt x="7662" y="2405"/>
                  <a:pt x="7518" y="2405"/>
                </a:cubicBezTo>
                <a:cubicBezTo>
                  <a:pt x="7345" y="2405"/>
                  <a:pt x="7201" y="2290"/>
                  <a:pt x="7201" y="2117"/>
                </a:cubicBezTo>
                <a:lnTo>
                  <a:pt x="7201" y="907"/>
                </a:lnTo>
                <a:cubicBezTo>
                  <a:pt x="7201" y="735"/>
                  <a:pt x="7345" y="591"/>
                  <a:pt x="7518" y="591"/>
                </a:cubicBezTo>
                <a:close/>
                <a:moveTo>
                  <a:pt x="12299" y="591"/>
                </a:moveTo>
                <a:cubicBezTo>
                  <a:pt x="12472" y="591"/>
                  <a:pt x="12616" y="735"/>
                  <a:pt x="12616" y="907"/>
                </a:cubicBezTo>
                <a:lnTo>
                  <a:pt x="12616" y="2117"/>
                </a:lnTo>
                <a:cubicBezTo>
                  <a:pt x="12616" y="2290"/>
                  <a:pt x="12472" y="2405"/>
                  <a:pt x="12299" y="2405"/>
                </a:cubicBezTo>
                <a:cubicBezTo>
                  <a:pt x="12155" y="2405"/>
                  <a:pt x="12011" y="2290"/>
                  <a:pt x="12011" y="2117"/>
                </a:cubicBezTo>
                <a:lnTo>
                  <a:pt x="12011" y="907"/>
                </a:lnTo>
                <a:cubicBezTo>
                  <a:pt x="12011" y="735"/>
                  <a:pt x="12155" y="591"/>
                  <a:pt x="12299" y="591"/>
                </a:cubicBezTo>
                <a:close/>
                <a:moveTo>
                  <a:pt x="11407" y="1800"/>
                </a:moveTo>
                <a:lnTo>
                  <a:pt x="11407" y="2117"/>
                </a:lnTo>
                <a:cubicBezTo>
                  <a:pt x="11407" y="2607"/>
                  <a:pt x="11810" y="3010"/>
                  <a:pt x="12299" y="3010"/>
                </a:cubicBezTo>
                <a:cubicBezTo>
                  <a:pt x="12789" y="3010"/>
                  <a:pt x="13192" y="2607"/>
                  <a:pt x="13221" y="2117"/>
                </a:cubicBezTo>
                <a:lnTo>
                  <a:pt x="13221" y="1829"/>
                </a:lnTo>
                <a:lnTo>
                  <a:pt x="14114" y="1829"/>
                </a:lnTo>
                <a:cubicBezTo>
                  <a:pt x="14287" y="1829"/>
                  <a:pt x="14402" y="1944"/>
                  <a:pt x="14402" y="2117"/>
                </a:cubicBezTo>
                <a:lnTo>
                  <a:pt x="14402" y="3615"/>
                </a:lnTo>
                <a:lnTo>
                  <a:pt x="606" y="3615"/>
                </a:lnTo>
                <a:lnTo>
                  <a:pt x="606" y="2117"/>
                </a:lnTo>
                <a:cubicBezTo>
                  <a:pt x="606" y="1944"/>
                  <a:pt x="750" y="1829"/>
                  <a:pt x="894" y="1829"/>
                </a:cubicBezTo>
                <a:lnTo>
                  <a:pt x="1787" y="1829"/>
                </a:lnTo>
                <a:lnTo>
                  <a:pt x="1787" y="2117"/>
                </a:lnTo>
                <a:cubicBezTo>
                  <a:pt x="1787" y="2607"/>
                  <a:pt x="2219" y="3010"/>
                  <a:pt x="2708" y="3010"/>
                </a:cubicBezTo>
                <a:cubicBezTo>
                  <a:pt x="3198" y="2981"/>
                  <a:pt x="3572" y="2607"/>
                  <a:pt x="3601" y="2117"/>
                </a:cubicBezTo>
                <a:lnTo>
                  <a:pt x="3601" y="1800"/>
                </a:lnTo>
                <a:lnTo>
                  <a:pt x="6597" y="1800"/>
                </a:lnTo>
                <a:lnTo>
                  <a:pt x="6597" y="2117"/>
                </a:lnTo>
                <a:cubicBezTo>
                  <a:pt x="6597" y="2607"/>
                  <a:pt x="7000" y="3010"/>
                  <a:pt x="7518" y="3010"/>
                </a:cubicBezTo>
                <a:cubicBezTo>
                  <a:pt x="8008" y="3010"/>
                  <a:pt x="8411" y="2607"/>
                  <a:pt x="8411" y="2117"/>
                </a:cubicBezTo>
                <a:lnTo>
                  <a:pt x="8411" y="1800"/>
                </a:lnTo>
                <a:close/>
                <a:moveTo>
                  <a:pt x="3918" y="5717"/>
                </a:moveTo>
                <a:lnTo>
                  <a:pt x="3918" y="6927"/>
                </a:lnTo>
                <a:lnTo>
                  <a:pt x="2708" y="6927"/>
                </a:lnTo>
                <a:lnTo>
                  <a:pt x="2708" y="5717"/>
                </a:lnTo>
                <a:close/>
                <a:moveTo>
                  <a:pt x="8094" y="5717"/>
                </a:moveTo>
                <a:lnTo>
                  <a:pt x="8094" y="6927"/>
                </a:lnTo>
                <a:lnTo>
                  <a:pt x="6913" y="6927"/>
                </a:lnTo>
                <a:lnTo>
                  <a:pt x="6913" y="5717"/>
                </a:lnTo>
                <a:close/>
                <a:moveTo>
                  <a:pt x="12299" y="5717"/>
                </a:moveTo>
                <a:lnTo>
                  <a:pt x="12299" y="6927"/>
                </a:lnTo>
                <a:lnTo>
                  <a:pt x="11119" y="6927"/>
                </a:lnTo>
                <a:lnTo>
                  <a:pt x="11119" y="5717"/>
                </a:lnTo>
                <a:close/>
                <a:moveTo>
                  <a:pt x="2420" y="5113"/>
                </a:moveTo>
                <a:cubicBezTo>
                  <a:pt x="2247" y="5113"/>
                  <a:pt x="2103" y="5257"/>
                  <a:pt x="2103" y="5429"/>
                </a:cubicBezTo>
                <a:lnTo>
                  <a:pt x="2103" y="7215"/>
                </a:lnTo>
                <a:cubicBezTo>
                  <a:pt x="2103" y="7388"/>
                  <a:pt x="2247" y="7503"/>
                  <a:pt x="2420" y="7532"/>
                </a:cubicBezTo>
                <a:lnTo>
                  <a:pt x="4206" y="7532"/>
                </a:lnTo>
                <a:cubicBezTo>
                  <a:pt x="4379" y="7532"/>
                  <a:pt x="4494" y="7388"/>
                  <a:pt x="4494" y="7215"/>
                </a:cubicBezTo>
                <a:lnTo>
                  <a:pt x="4494" y="5429"/>
                </a:lnTo>
                <a:cubicBezTo>
                  <a:pt x="4494" y="5257"/>
                  <a:pt x="4379" y="5113"/>
                  <a:pt x="4206" y="5113"/>
                </a:cubicBezTo>
                <a:close/>
                <a:moveTo>
                  <a:pt x="6597" y="5113"/>
                </a:moveTo>
                <a:cubicBezTo>
                  <a:pt x="6453" y="5113"/>
                  <a:pt x="6309" y="5257"/>
                  <a:pt x="6309" y="5429"/>
                </a:cubicBezTo>
                <a:lnTo>
                  <a:pt x="6309" y="7215"/>
                </a:lnTo>
                <a:cubicBezTo>
                  <a:pt x="6309" y="7388"/>
                  <a:pt x="6453" y="7532"/>
                  <a:pt x="6597" y="7532"/>
                </a:cubicBezTo>
                <a:lnTo>
                  <a:pt x="8411" y="7532"/>
                </a:lnTo>
                <a:cubicBezTo>
                  <a:pt x="8584" y="7532"/>
                  <a:pt x="8699" y="7388"/>
                  <a:pt x="8699" y="7215"/>
                </a:cubicBezTo>
                <a:lnTo>
                  <a:pt x="8699" y="5429"/>
                </a:lnTo>
                <a:cubicBezTo>
                  <a:pt x="8699" y="5257"/>
                  <a:pt x="8584" y="5113"/>
                  <a:pt x="8411" y="5113"/>
                </a:cubicBezTo>
                <a:close/>
                <a:moveTo>
                  <a:pt x="10802" y="5113"/>
                </a:moveTo>
                <a:cubicBezTo>
                  <a:pt x="10658" y="5113"/>
                  <a:pt x="10514" y="5257"/>
                  <a:pt x="10514" y="5429"/>
                </a:cubicBezTo>
                <a:lnTo>
                  <a:pt x="10514" y="7215"/>
                </a:lnTo>
                <a:cubicBezTo>
                  <a:pt x="10514" y="7388"/>
                  <a:pt x="10658" y="7532"/>
                  <a:pt x="10802" y="7532"/>
                </a:cubicBezTo>
                <a:lnTo>
                  <a:pt x="12616" y="7532"/>
                </a:lnTo>
                <a:cubicBezTo>
                  <a:pt x="12789" y="7532"/>
                  <a:pt x="12904" y="7388"/>
                  <a:pt x="12904" y="7215"/>
                </a:cubicBezTo>
                <a:lnTo>
                  <a:pt x="12904" y="5429"/>
                </a:lnTo>
                <a:cubicBezTo>
                  <a:pt x="12904" y="5257"/>
                  <a:pt x="12789" y="5113"/>
                  <a:pt x="12616" y="5113"/>
                </a:cubicBezTo>
                <a:close/>
                <a:moveTo>
                  <a:pt x="3889" y="8713"/>
                </a:moveTo>
                <a:lnTo>
                  <a:pt x="3889" y="9923"/>
                </a:lnTo>
                <a:lnTo>
                  <a:pt x="2708" y="9923"/>
                </a:lnTo>
                <a:lnTo>
                  <a:pt x="2708" y="8713"/>
                </a:lnTo>
                <a:close/>
                <a:moveTo>
                  <a:pt x="8094" y="8713"/>
                </a:moveTo>
                <a:lnTo>
                  <a:pt x="8094" y="9923"/>
                </a:lnTo>
                <a:lnTo>
                  <a:pt x="6913" y="9923"/>
                </a:lnTo>
                <a:lnTo>
                  <a:pt x="6913" y="8713"/>
                </a:lnTo>
                <a:close/>
                <a:moveTo>
                  <a:pt x="12299" y="8713"/>
                </a:moveTo>
                <a:lnTo>
                  <a:pt x="12299" y="9923"/>
                </a:lnTo>
                <a:lnTo>
                  <a:pt x="11119" y="9923"/>
                </a:lnTo>
                <a:lnTo>
                  <a:pt x="11119" y="8713"/>
                </a:lnTo>
                <a:close/>
                <a:moveTo>
                  <a:pt x="2391" y="8108"/>
                </a:moveTo>
                <a:cubicBezTo>
                  <a:pt x="2247" y="8108"/>
                  <a:pt x="2103" y="8252"/>
                  <a:pt x="2103" y="8425"/>
                </a:cubicBezTo>
                <a:lnTo>
                  <a:pt x="2103" y="10211"/>
                </a:lnTo>
                <a:cubicBezTo>
                  <a:pt x="2103" y="10383"/>
                  <a:pt x="2247" y="10527"/>
                  <a:pt x="2391" y="10527"/>
                </a:cubicBezTo>
                <a:lnTo>
                  <a:pt x="4206" y="10527"/>
                </a:lnTo>
                <a:lnTo>
                  <a:pt x="4206" y="10499"/>
                </a:lnTo>
                <a:cubicBezTo>
                  <a:pt x="4379" y="10499"/>
                  <a:pt x="4494" y="10383"/>
                  <a:pt x="4494" y="10211"/>
                </a:cubicBezTo>
                <a:lnTo>
                  <a:pt x="4494" y="8425"/>
                </a:lnTo>
                <a:cubicBezTo>
                  <a:pt x="4494" y="8252"/>
                  <a:pt x="4379" y="8108"/>
                  <a:pt x="4206" y="8108"/>
                </a:cubicBezTo>
                <a:close/>
                <a:moveTo>
                  <a:pt x="6597" y="8108"/>
                </a:moveTo>
                <a:cubicBezTo>
                  <a:pt x="6453" y="8108"/>
                  <a:pt x="6309" y="8252"/>
                  <a:pt x="6309" y="8425"/>
                </a:cubicBezTo>
                <a:lnTo>
                  <a:pt x="6309" y="10211"/>
                </a:lnTo>
                <a:cubicBezTo>
                  <a:pt x="6309" y="10383"/>
                  <a:pt x="6453" y="10527"/>
                  <a:pt x="6597" y="10527"/>
                </a:cubicBezTo>
                <a:lnTo>
                  <a:pt x="8411" y="10527"/>
                </a:lnTo>
                <a:lnTo>
                  <a:pt x="8411" y="10499"/>
                </a:lnTo>
                <a:cubicBezTo>
                  <a:pt x="8584" y="10499"/>
                  <a:pt x="8699" y="10383"/>
                  <a:pt x="8699" y="10211"/>
                </a:cubicBezTo>
                <a:lnTo>
                  <a:pt x="8699" y="8425"/>
                </a:lnTo>
                <a:cubicBezTo>
                  <a:pt x="8699" y="8252"/>
                  <a:pt x="8584" y="8108"/>
                  <a:pt x="8411" y="8108"/>
                </a:cubicBezTo>
                <a:close/>
                <a:moveTo>
                  <a:pt x="10802" y="8108"/>
                </a:moveTo>
                <a:cubicBezTo>
                  <a:pt x="10658" y="8108"/>
                  <a:pt x="10514" y="8252"/>
                  <a:pt x="10514" y="8425"/>
                </a:cubicBezTo>
                <a:lnTo>
                  <a:pt x="10514" y="10211"/>
                </a:lnTo>
                <a:cubicBezTo>
                  <a:pt x="10514" y="10383"/>
                  <a:pt x="10658" y="10527"/>
                  <a:pt x="10802" y="10527"/>
                </a:cubicBezTo>
                <a:lnTo>
                  <a:pt x="12616" y="10527"/>
                </a:lnTo>
                <a:lnTo>
                  <a:pt x="12616" y="10499"/>
                </a:lnTo>
                <a:cubicBezTo>
                  <a:pt x="12789" y="10499"/>
                  <a:pt x="12904" y="10383"/>
                  <a:pt x="12904" y="10211"/>
                </a:cubicBezTo>
                <a:lnTo>
                  <a:pt x="12904" y="8425"/>
                </a:lnTo>
                <a:cubicBezTo>
                  <a:pt x="12904" y="8252"/>
                  <a:pt x="12789" y="8108"/>
                  <a:pt x="12616" y="8108"/>
                </a:cubicBezTo>
                <a:close/>
                <a:moveTo>
                  <a:pt x="8123" y="11708"/>
                </a:moveTo>
                <a:lnTo>
                  <a:pt x="8123" y="12918"/>
                </a:lnTo>
                <a:lnTo>
                  <a:pt x="6913" y="12918"/>
                </a:lnTo>
                <a:lnTo>
                  <a:pt x="6913" y="11708"/>
                </a:lnTo>
                <a:close/>
                <a:moveTo>
                  <a:pt x="2391" y="11104"/>
                </a:moveTo>
                <a:cubicBezTo>
                  <a:pt x="2247" y="11104"/>
                  <a:pt x="2103" y="11248"/>
                  <a:pt x="2103" y="11420"/>
                </a:cubicBezTo>
                <a:lnTo>
                  <a:pt x="2103" y="11708"/>
                </a:lnTo>
                <a:lnTo>
                  <a:pt x="3889" y="11708"/>
                </a:lnTo>
                <a:lnTo>
                  <a:pt x="3889" y="12918"/>
                </a:lnTo>
                <a:lnTo>
                  <a:pt x="3313" y="12918"/>
                </a:lnTo>
                <a:lnTo>
                  <a:pt x="3313" y="13523"/>
                </a:lnTo>
                <a:lnTo>
                  <a:pt x="4206" y="13523"/>
                </a:lnTo>
                <a:cubicBezTo>
                  <a:pt x="4379" y="13523"/>
                  <a:pt x="4494" y="13379"/>
                  <a:pt x="4494" y="13206"/>
                </a:cubicBezTo>
                <a:lnTo>
                  <a:pt x="4494" y="11420"/>
                </a:lnTo>
                <a:cubicBezTo>
                  <a:pt x="4494" y="11248"/>
                  <a:pt x="4379" y="11132"/>
                  <a:pt x="4206" y="11104"/>
                </a:cubicBezTo>
                <a:close/>
                <a:moveTo>
                  <a:pt x="6559" y="11129"/>
                </a:moveTo>
                <a:cubicBezTo>
                  <a:pt x="6429" y="11129"/>
                  <a:pt x="6309" y="11262"/>
                  <a:pt x="6309" y="11420"/>
                </a:cubicBezTo>
                <a:lnTo>
                  <a:pt x="6309" y="13206"/>
                </a:lnTo>
                <a:cubicBezTo>
                  <a:pt x="6309" y="13379"/>
                  <a:pt x="6453" y="13523"/>
                  <a:pt x="6597" y="13523"/>
                </a:cubicBezTo>
                <a:lnTo>
                  <a:pt x="8411" y="13523"/>
                </a:lnTo>
                <a:cubicBezTo>
                  <a:pt x="8584" y="13523"/>
                  <a:pt x="8699" y="13379"/>
                  <a:pt x="8699" y="13206"/>
                </a:cubicBezTo>
                <a:lnTo>
                  <a:pt x="8699" y="11420"/>
                </a:lnTo>
                <a:cubicBezTo>
                  <a:pt x="8699" y="11262"/>
                  <a:pt x="8603" y="11129"/>
                  <a:pt x="8455" y="11129"/>
                </a:cubicBezTo>
                <a:cubicBezTo>
                  <a:pt x="8441" y="11129"/>
                  <a:pt x="8426" y="11130"/>
                  <a:pt x="8411" y="11132"/>
                </a:cubicBezTo>
                <a:lnTo>
                  <a:pt x="6597" y="11132"/>
                </a:lnTo>
                <a:cubicBezTo>
                  <a:pt x="6584" y="11130"/>
                  <a:pt x="6572" y="11129"/>
                  <a:pt x="6559" y="11129"/>
                </a:cubicBezTo>
                <a:close/>
                <a:moveTo>
                  <a:pt x="2103" y="12630"/>
                </a:moveTo>
                <a:cubicBezTo>
                  <a:pt x="2276" y="12630"/>
                  <a:pt x="2391" y="12745"/>
                  <a:pt x="2391" y="12918"/>
                </a:cubicBezTo>
                <a:lnTo>
                  <a:pt x="2391" y="13984"/>
                </a:lnTo>
                <a:lnTo>
                  <a:pt x="1038" y="12630"/>
                </a:lnTo>
                <a:close/>
                <a:moveTo>
                  <a:pt x="14402" y="4220"/>
                </a:moveTo>
                <a:lnTo>
                  <a:pt x="14402" y="10209"/>
                </a:lnTo>
                <a:lnTo>
                  <a:pt x="14402" y="10209"/>
                </a:lnTo>
                <a:cubicBezTo>
                  <a:pt x="13386" y="10273"/>
                  <a:pt x="12367" y="10691"/>
                  <a:pt x="11522" y="11536"/>
                </a:cubicBezTo>
                <a:cubicBezTo>
                  <a:pt x="10682" y="12375"/>
                  <a:pt x="10268" y="13396"/>
                  <a:pt x="10207" y="14416"/>
                </a:cubicBezTo>
                <a:lnTo>
                  <a:pt x="2996" y="14416"/>
                </a:lnTo>
                <a:lnTo>
                  <a:pt x="2996" y="12918"/>
                </a:lnTo>
                <a:cubicBezTo>
                  <a:pt x="2996" y="12428"/>
                  <a:pt x="2593" y="12025"/>
                  <a:pt x="2103" y="12025"/>
                </a:cubicBezTo>
                <a:lnTo>
                  <a:pt x="606" y="12025"/>
                </a:lnTo>
                <a:lnTo>
                  <a:pt x="606" y="4220"/>
                </a:lnTo>
                <a:close/>
                <a:moveTo>
                  <a:pt x="606" y="13033"/>
                </a:moveTo>
                <a:lnTo>
                  <a:pt x="2507" y="14934"/>
                </a:lnTo>
                <a:cubicBezTo>
                  <a:pt x="2535" y="14992"/>
                  <a:pt x="2622" y="15021"/>
                  <a:pt x="2708" y="15021"/>
                </a:cubicBezTo>
                <a:lnTo>
                  <a:pt x="10212" y="15021"/>
                </a:lnTo>
                <a:cubicBezTo>
                  <a:pt x="10227" y="15224"/>
                  <a:pt x="10256" y="15426"/>
                  <a:pt x="10298" y="15626"/>
                </a:cubicBezTo>
                <a:lnTo>
                  <a:pt x="894" y="15626"/>
                </a:lnTo>
                <a:cubicBezTo>
                  <a:pt x="721" y="15626"/>
                  <a:pt x="606" y="15482"/>
                  <a:pt x="606" y="15309"/>
                </a:cubicBezTo>
                <a:lnTo>
                  <a:pt x="606" y="13033"/>
                </a:lnTo>
                <a:close/>
                <a:moveTo>
                  <a:pt x="16505" y="12745"/>
                </a:moveTo>
                <a:lnTo>
                  <a:pt x="16994" y="13206"/>
                </a:lnTo>
                <a:lnTo>
                  <a:pt x="13509" y="16691"/>
                </a:lnTo>
                <a:lnTo>
                  <a:pt x="12443" y="15626"/>
                </a:lnTo>
                <a:lnTo>
                  <a:pt x="12904" y="15136"/>
                </a:lnTo>
                <a:lnTo>
                  <a:pt x="13308" y="15539"/>
                </a:lnTo>
                <a:cubicBezTo>
                  <a:pt x="13365" y="15597"/>
                  <a:pt x="13437" y="15626"/>
                  <a:pt x="13513" y="15626"/>
                </a:cubicBezTo>
                <a:cubicBezTo>
                  <a:pt x="13588" y="15626"/>
                  <a:pt x="13668" y="15597"/>
                  <a:pt x="13740" y="15539"/>
                </a:cubicBezTo>
                <a:lnTo>
                  <a:pt x="16505" y="12745"/>
                </a:lnTo>
                <a:close/>
                <a:moveTo>
                  <a:pt x="16519" y="12025"/>
                </a:moveTo>
                <a:cubicBezTo>
                  <a:pt x="16440" y="12025"/>
                  <a:pt x="16361" y="12054"/>
                  <a:pt x="16303" y="12112"/>
                </a:cubicBezTo>
                <a:lnTo>
                  <a:pt x="13509" y="14905"/>
                </a:lnTo>
                <a:lnTo>
                  <a:pt x="13135" y="14502"/>
                </a:lnTo>
                <a:cubicBezTo>
                  <a:pt x="13077" y="14445"/>
                  <a:pt x="12998" y="14416"/>
                  <a:pt x="12919" y="14416"/>
                </a:cubicBezTo>
                <a:cubicBezTo>
                  <a:pt x="12840" y="14416"/>
                  <a:pt x="12760" y="14445"/>
                  <a:pt x="12703" y="14502"/>
                </a:cubicBezTo>
                <a:lnTo>
                  <a:pt x="11810" y="15395"/>
                </a:lnTo>
                <a:cubicBezTo>
                  <a:pt x="11695" y="15510"/>
                  <a:pt x="11695" y="15712"/>
                  <a:pt x="11810" y="15827"/>
                </a:cubicBezTo>
                <a:lnTo>
                  <a:pt x="13308" y="17325"/>
                </a:lnTo>
                <a:cubicBezTo>
                  <a:pt x="13365" y="17382"/>
                  <a:pt x="13423" y="17411"/>
                  <a:pt x="13509" y="17411"/>
                </a:cubicBezTo>
                <a:cubicBezTo>
                  <a:pt x="13596" y="17411"/>
                  <a:pt x="13682" y="17382"/>
                  <a:pt x="13740" y="17325"/>
                </a:cubicBezTo>
                <a:lnTo>
                  <a:pt x="17628" y="13437"/>
                </a:lnTo>
                <a:cubicBezTo>
                  <a:pt x="17743" y="13321"/>
                  <a:pt x="17743" y="13120"/>
                  <a:pt x="17628" y="13004"/>
                </a:cubicBezTo>
                <a:lnTo>
                  <a:pt x="16735" y="12112"/>
                </a:lnTo>
                <a:cubicBezTo>
                  <a:pt x="16677" y="12054"/>
                  <a:pt x="16598" y="12025"/>
                  <a:pt x="16519" y="12025"/>
                </a:cubicBezTo>
                <a:close/>
                <a:moveTo>
                  <a:pt x="14719" y="10816"/>
                </a:moveTo>
                <a:cubicBezTo>
                  <a:pt x="16879" y="10816"/>
                  <a:pt x="18607" y="12572"/>
                  <a:pt x="18607" y="14733"/>
                </a:cubicBezTo>
                <a:cubicBezTo>
                  <a:pt x="18607" y="17070"/>
                  <a:pt x="16685" y="18617"/>
                  <a:pt x="14683" y="18617"/>
                </a:cubicBezTo>
                <a:cubicBezTo>
                  <a:pt x="13724" y="18617"/>
                  <a:pt x="12747" y="18262"/>
                  <a:pt x="11954" y="17469"/>
                </a:cubicBezTo>
                <a:cubicBezTo>
                  <a:pt x="9506" y="15021"/>
                  <a:pt x="11234" y="10816"/>
                  <a:pt x="14719" y="10816"/>
                </a:cubicBezTo>
                <a:close/>
                <a:moveTo>
                  <a:pt x="7504" y="0"/>
                </a:moveTo>
                <a:cubicBezTo>
                  <a:pt x="7050" y="0"/>
                  <a:pt x="6597" y="303"/>
                  <a:pt x="6597" y="907"/>
                </a:cubicBezTo>
                <a:lnTo>
                  <a:pt x="6597" y="1195"/>
                </a:lnTo>
                <a:lnTo>
                  <a:pt x="3601" y="1195"/>
                </a:lnTo>
                <a:lnTo>
                  <a:pt x="3601" y="907"/>
                </a:lnTo>
                <a:cubicBezTo>
                  <a:pt x="3543" y="360"/>
                  <a:pt x="3111" y="87"/>
                  <a:pt x="2683" y="87"/>
                </a:cubicBezTo>
                <a:cubicBezTo>
                  <a:pt x="2255" y="87"/>
                  <a:pt x="1830" y="360"/>
                  <a:pt x="1787" y="907"/>
                </a:cubicBezTo>
                <a:lnTo>
                  <a:pt x="1787" y="1224"/>
                </a:lnTo>
                <a:lnTo>
                  <a:pt x="894" y="1224"/>
                </a:lnTo>
                <a:cubicBezTo>
                  <a:pt x="404" y="1224"/>
                  <a:pt x="1" y="1628"/>
                  <a:pt x="1" y="2117"/>
                </a:cubicBezTo>
                <a:lnTo>
                  <a:pt x="1" y="12313"/>
                </a:lnTo>
                <a:lnTo>
                  <a:pt x="1" y="15309"/>
                </a:lnTo>
                <a:cubicBezTo>
                  <a:pt x="1" y="15827"/>
                  <a:pt x="404" y="16230"/>
                  <a:pt x="894" y="16230"/>
                </a:cubicBezTo>
                <a:lnTo>
                  <a:pt x="10469" y="16230"/>
                </a:lnTo>
                <a:cubicBezTo>
                  <a:pt x="11067" y="17900"/>
                  <a:pt x="12614" y="19226"/>
                  <a:pt x="14719" y="19226"/>
                </a:cubicBezTo>
                <a:cubicBezTo>
                  <a:pt x="17196" y="19226"/>
                  <a:pt x="19212" y="17210"/>
                  <a:pt x="19212" y="14733"/>
                </a:cubicBezTo>
                <a:cubicBezTo>
                  <a:pt x="19212" y="12133"/>
                  <a:pt x="17200" y="10371"/>
                  <a:pt x="15007" y="10212"/>
                </a:cubicBezTo>
                <a:lnTo>
                  <a:pt x="15007" y="10212"/>
                </a:lnTo>
                <a:lnTo>
                  <a:pt x="15007" y="2117"/>
                </a:lnTo>
                <a:cubicBezTo>
                  <a:pt x="15007" y="1628"/>
                  <a:pt x="14604" y="1224"/>
                  <a:pt x="14114" y="1224"/>
                </a:cubicBezTo>
                <a:lnTo>
                  <a:pt x="13221" y="1224"/>
                </a:lnTo>
                <a:lnTo>
                  <a:pt x="13221" y="907"/>
                </a:lnTo>
                <a:cubicBezTo>
                  <a:pt x="13221" y="303"/>
                  <a:pt x="12767" y="0"/>
                  <a:pt x="12314" y="0"/>
                </a:cubicBezTo>
                <a:cubicBezTo>
                  <a:pt x="11860" y="0"/>
                  <a:pt x="11407" y="303"/>
                  <a:pt x="11407" y="907"/>
                </a:cubicBezTo>
                <a:lnTo>
                  <a:pt x="11407" y="1195"/>
                </a:lnTo>
                <a:lnTo>
                  <a:pt x="8411" y="1195"/>
                </a:lnTo>
                <a:lnTo>
                  <a:pt x="8411" y="907"/>
                </a:lnTo>
                <a:cubicBezTo>
                  <a:pt x="8411" y="303"/>
                  <a:pt x="7957" y="0"/>
                  <a:pt x="750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9" name="Google Shape;589;p69"/>
          <p:cNvSpPr/>
          <p:nvPr/>
        </p:nvSpPr>
        <p:spPr>
          <a:xfrm>
            <a:off x="850113" y="3562764"/>
            <a:ext cx="464522" cy="464837"/>
          </a:xfrm>
          <a:custGeom>
            <a:avLst/>
            <a:gdLst/>
            <a:ahLst/>
            <a:cxnLst/>
            <a:rect l="l" t="t" r="r" b="b"/>
            <a:pathLst>
              <a:path w="19213" h="19226" extrusionOk="0">
                <a:moveTo>
                  <a:pt x="2708" y="591"/>
                </a:moveTo>
                <a:cubicBezTo>
                  <a:pt x="2852" y="591"/>
                  <a:pt x="2996" y="735"/>
                  <a:pt x="2996" y="907"/>
                </a:cubicBezTo>
                <a:lnTo>
                  <a:pt x="2996" y="2117"/>
                </a:lnTo>
                <a:cubicBezTo>
                  <a:pt x="2996" y="2290"/>
                  <a:pt x="2852" y="2405"/>
                  <a:pt x="2708" y="2405"/>
                </a:cubicBezTo>
                <a:cubicBezTo>
                  <a:pt x="2536" y="2405"/>
                  <a:pt x="2391" y="2290"/>
                  <a:pt x="2391" y="2117"/>
                </a:cubicBezTo>
                <a:lnTo>
                  <a:pt x="2391" y="907"/>
                </a:lnTo>
                <a:cubicBezTo>
                  <a:pt x="2391" y="735"/>
                  <a:pt x="2536" y="591"/>
                  <a:pt x="2708" y="591"/>
                </a:cubicBezTo>
                <a:close/>
                <a:moveTo>
                  <a:pt x="12328" y="591"/>
                </a:moveTo>
                <a:cubicBezTo>
                  <a:pt x="12472" y="619"/>
                  <a:pt x="12616" y="735"/>
                  <a:pt x="12616" y="907"/>
                </a:cubicBezTo>
                <a:lnTo>
                  <a:pt x="12616" y="2117"/>
                </a:lnTo>
                <a:cubicBezTo>
                  <a:pt x="12588" y="2290"/>
                  <a:pt x="12472" y="2405"/>
                  <a:pt x="12300" y="2405"/>
                </a:cubicBezTo>
                <a:cubicBezTo>
                  <a:pt x="12127" y="2405"/>
                  <a:pt x="12012" y="2290"/>
                  <a:pt x="12012" y="2117"/>
                </a:cubicBezTo>
                <a:lnTo>
                  <a:pt x="12012" y="907"/>
                </a:lnTo>
                <a:cubicBezTo>
                  <a:pt x="12012" y="735"/>
                  <a:pt x="12127" y="591"/>
                  <a:pt x="12300" y="591"/>
                </a:cubicBezTo>
                <a:close/>
                <a:moveTo>
                  <a:pt x="7518" y="591"/>
                </a:moveTo>
                <a:cubicBezTo>
                  <a:pt x="7691" y="591"/>
                  <a:pt x="7806" y="735"/>
                  <a:pt x="7806" y="907"/>
                </a:cubicBezTo>
                <a:lnTo>
                  <a:pt x="7806" y="2117"/>
                </a:lnTo>
                <a:cubicBezTo>
                  <a:pt x="7806" y="2319"/>
                  <a:pt x="7655" y="2420"/>
                  <a:pt x="7504" y="2420"/>
                </a:cubicBezTo>
                <a:cubicBezTo>
                  <a:pt x="7353" y="2420"/>
                  <a:pt x="7202" y="2319"/>
                  <a:pt x="7202" y="2117"/>
                </a:cubicBezTo>
                <a:lnTo>
                  <a:pt x="7202" y="907"/>
                </a:lnTo>
                <a:cubicBezTo>
                  <a:pt x="7202" y="735"/>
                  <a:pt x="7346" y="591"/>
                  <a:pt x="7518" y="591"/>
                </a:cubicBezTo>
                <a:close/>
                <a:moveTo>
                  <a:pt x="11407" y="1800"/>
                </a:moveTo>
                <a:lnTo>
                  <a:pt x="11407" y="2117"/>
                </a:lnTo>
                <a:cubicBezTo>
                  <a:pt x="11407" y="2607"/>
                  <a:pt x="11810" y="3010"/>
                  <a:pt x="12300" y="3010"/>
                </a:cubicBezTo>
                <a:lnTo>
                  <a:pt x="12328" y="3010"/>
                </a:lnTo>
                <a:cubicBezTo>
                  <a:pt x="12789" y="2981"/>
                  <a:pt x="13192" y="2607"/>
                  <a:pt x="13192" y="2117"/>
                </a:cubicBezTo>
                <a:lnTo>
                  <a:pt x="13192" y="1829"/>
                </a:lnTo>
                <a:lnTo>
                  <a:pt x="14114" y="1829"/>
                </a:lnTo>
                <a:cubicBezTo>
                  <a:pt x="14287" y="1829"/>
                  <a:pt x="14431" y="1944"/>
                  <a:pt x="14431" y="2117"/>
                </a:cubicBezTo>
                <a:lnTo>
                  <a:pt x="14431" y="3615"/>
                </a:lnTo>
                <a:lnTo>
                  <a:pt x="606" y="3615"/>
                </a:lnTo>
                <a:lnTo>
                  <a:pt x="606" y="2117"/>
                </a:lnTo>
                <a:cubicBezTo>
                  <a:pt x="606" y="1944"/>
                  <a:pt x="721" y="1829"/>
                  <a:pt x="894" y="1829"/>
                </a:cubicBezTo>
                <a:lnTo>
                  <a:pt x="1787" y="1829"/>
                </a:lnTo>
                <a:lnTo>
                  <a:pt x="1787" y="2117"/>
                </a:lnTo>
                <a:cubicBezTo>
                  <a:pt x="1787" y="2607"/>
                  <a:pt x="2190" y="3010"/>
                  <a:pt x="2708" y="3010"/>
                </a:cubicBezTo>
                <a:cubicBezTo>
                  <a:pt x="3198" y="3010"/>
                  <a:pt x="3572" y="2607"/>
                  <a:pt x="3601" y="2117"/>
                </a:cubicBezTo>
                <a:lnTo>
                  <a:pt x="3601" y="1800"/>
                </a:lnTo>
                <a:lnTo>
                  <a:pt x="6625" y="1800"/>
                </a:lnTo>
                <a:lnTo>
                  <a:pt x="6625" y="2117"/>
                </a:lnTo>
                <a:cubicBezTo>
                  <a:pt x="6625" y="2607"/>
                  <a:pt x="7000" y="3010"/>
                  <a:pt x="7518" y="3010"/>
                </a:cubicBezTo>
                <a:cubicBezTo>
                  <a:pt x="8008" y="3010"/>
                  <a:pt x="8411" y="2607"/>
                  <a:pt x="8411" y="2117"/>
                </a:cubicBezTo>
                <a:lnTo>
                  <a:pt x="8411" y="1800"/>
                </a:lnTo>
                <a:close/>
                <a:moveTo>
                  <a:pt x="3889" y="5717"/>
                </a:moveTo>
                <a:lnTo>
                  <a:pt x="3889" y="6898"/>
                </a:lnTo>
                <a:lnTo>
                  <a:pt x="2708" y="6898"/>
                </a:lnTo>
                <a:lnTo>
                  <a:pt x="2708" y="5717"/>
                </a:lnTo>
                <a:close/>
                <a:moveTo>
                  <a:pt x="8123" y="5717"/>
                </a:moveTo>
                <a:lnTo>
                  <a:pt x="8123" y="6927"/>
                </a:lnTo>
                <a:lnTo>
                  <a:pt x="6913" y="6927"/>
                </a:lnTo>
                <a:lnTo>
                  <a:pt x="6913" y="5717"/>
                </a:lnTo>
                <a:close/>
                <a:moveTo>
                  <a:pt x="12328" y="5717"/>
                </a:moveTo>
                <a:lnTo>
                  <a:pt x="12328" y="6927"/>
                </a:lnTo>
                <a:lnTo>
                  <a:pt x="11119" y="6927"/>
                </a:lnTo>
                <a:lnTo>
                  <a:pt x="11119" y="5717"/>
                </a:lnTo>
                <a:close/>
                <a:moveTo>
                  <a:pt x="2420" y="5113"/>
                </a:moveTo>
                <a:cubicBezTo>
                  <a:pt x="2247" y="5113"/>
                  <a:pt x="2103" y="5257"/>
                  <a:pt x="2103" y="5429"/>
                </a:cubicBezTo>
                <a:lnTo>
                  <a:pt x="2103" y="7215"/>
                </a:lnTo>
                <a:cubicBezTo>
                  <a:pt x="2103" y="7388"/>
                  <a:pt x="2247" y="7503"/>
                  <a:pt x="2420" y="7532"/>
                </a:cubicBezTo>
                <a:lnTo>
                  <a:pt x="4206" y="7532"/>
                </a:lnTo>
                <a:cubicBezTo>
                  <a:pt x="4379" y="7532"/>
                  <a:pt x="4523" y="7388"/>
                  <a:pt x="4523" y="7215"/>
                </a:cubicBezTo>
                <a:lnTo>
                  <a:pt x="4523" y="5429"/>
                </a:lnTo>
                <a:cubicBezTo>
                  <a:pt x="4523" y="5257"/>
                  <a:pt x="4379" y="5113"/>
                  <a:pt x="4206" y="5113"/>
                </a:cubicBezTo>
                <a:close/>
                <a:moveTo>
                  <a:pt x="6625" y="5113"/>
                </a:moveTo>
                <a:cubicBezTo>
                  <a:pt x="6453" y="5113"/>
                  <a:pt x="6309" y="5257"/>
                  <a:pt x="6309" y="5429"/>
                </a:cubicBezTo>
                <a:lnTo>
                  <a:pt x="6309" y="7215"/>
                </a:lnTo>
                <a:cubicBezTo>
                  <a:pt x="6309" y="7388"/>
                  <a:pt x="6453" y="7532"/>
                  <a:pt x="6625" y="7532"/>
                </a:cubicBezTo>
                <a:lnTo>
                  <a:pt x="8411" y="7532"/>
                </a:lnTo>
                <a:cubicBezTo>
                  <a:pt x="8584" y="7532"/>
                  <a:pt x="8699" y="7388"/>
                  <a:pt x="8728" y="7215"/>
                </a:cubicBezTo>
                <a:lnTo>
                  <a:pt x="8728" y="5429"/>
                </a:lnTo>
                <a:cubicBezTo>
                  <a:pt x="8699" y="5257"/>
                  <a:pt x="8584" y="5113"/>
                  <a:pt x="8411" y="5113"/>
                </a:cubicBezTo>
                <a:close/>
                <a:moveTo>
                  <a:pt x="10831" y="5113"/>
                </a:moveTo>
                <a:cubicBezTo>
                  <a:pt x="10658" y="5113"/>
                  <a:pt x="10514" y="5257"/>
                  <a:pt x="10514" y="5429"/>
                </a:cubicBezTo>
                <a:lnTo>
                  <a:pt x="10514" y="7215"/>
                </a:lnTo>
                <a:cubicBezTo>
                  <a:pt x="10514" y="7388"/>
                  <a:pt x="10658" y="7532"/>
                  <a:pt x="10831" y="7532"/>
                </a:cubicBezTo>
                <a:lnTo>
                  <a:pt x="12616" y="7532"/>
                </a:lnTo>
                <a:cubicBezTo>
                  <a:pt x="12789" y="7532"/>
                  <a:pt x="12904" y="7388"/>
                  <a:pt x="12904" y="7215"/>
                </a:cubicBezTo>
                <a:lnTo>
                  <a:pt x="12904" y="5429"/>
                </a:lnTo>
                <a:cubicBezTo>
                  <a:pt x="12904" y="5257"/>
                  <a:pt x="12789" y="5113"/>
                  <a:pt x="12616" y="5113"/>
                </a:cubicBezTo>
                <a:close/>
                <a:moveTo>
                  <a:pt x="3889" y="8713"/>
                </a:moveTo>
                <a:lnTo>
                  <a:pt x="3889" y="9923"/>
                </a:lnTo>
                <a:lnTo>
                  <a:pt x="2708" y="9923"/>
                </a:lnTo>
                <a:lnTo>
                  <a:pt x="2708" y="8713"/>
                </a:lnTo>
                <a:close/>
                <a:moveTo>
                  <a:pt x="8094" y="8713"/>
                </a:moveTo>
                <a:lnTo>
                  <a:pt x="8094" y="9923"/>
                </a:lnTo>
                <a:lnTo>
                  <a:pt x="6885" y="9923"/>
                </a:lnTo>
                <a:lnTo>
                  <a:pt x="6885" y="8713"/>
                </a:lnTo>
                <a:close/>
                <a:moveTo>
                  <a:pt x="12300" y="8713"/>
                </a:moveTo>
                <a:lnTo>
                  <a:pt x="12300" y="9923"/>
                </a:lnTo>
                <a:lnTo>
                  <a:pt x="11090" y="9923"/>
                </a:lnTo>
                <a:lnTo>
                  <a:pt x="11090" y="8713"/>
                </a:lnTo>
                <a:close/>
                <a:moveTo>
                  <a:pt x="6597" y="8108"/>
                </a:moveTo>
                <a:cubicBezTo>
                  <a:pt x="6424" y="8108"/>
                  <a:pt x="6309" y="8252"/>
                  <a:pt x="6309" y="8396"/>
                </a:cubicBezTo>
                <a:lnTo>
                  <a:pt x="6309" y="10211"/>
                </a:lnTo>
                <a:cubicBezTo>
                  <a:pt x="6309" y="10383"/>
                  <a:pt x="6424" y="10499"/>
                  <a:pt x="6597" y="10499"/>
                </a:cubicBezTo>
                <a:lnTo>
                  <a:pt x="8411" y="10499"/>
                </a:lnTo>
                <a:cubicBezTo>
                  <a:pt x="8584" y="10499"/>
                  <a:pt x="8699" y="10383"/>
                  <a:pt x="8699" y="10211"/>
                </a:cubicBezTo>
                <a:lnTo>
                  <a:pt x="8699" y="8396"/>
                </a:lnTo>
                <a:cubicBezTo>
                  <a:pt x="8699" y="8252"/>
                  <a:pt x="8555" y="8108"/>
                  <a:pt x="8411" y="8108"/>
                </a:cubicBezTo>
                <a:close/>
                <a:moveTo>
                  <a:pt x="10802" y="8108"/>
                </a:moveTo>
                <a:cubicBezTo>
                  <a:pt x="10629" y="8108"/>
                  <a:pt x="10514" y="8252"/>
                  <a:pt x="10514" y="8396"/>
                </a:cubicBezTo>
                <a:lnTo>
                  <a:pt x="10514" y="10211"/>
                </a:lnTo>
                <a:cubicBezTo>
                  <a:pt x="10514" y="10383"/>
                  <a:pt x="10629" y="10499"/>
                  <a:pt x="10802" y="10499"/>
                </a:cubicBezTo>
                <a:lnTo>
                  <a:pt x="12616" y="10499"/>
                </a:lnTo>
                <a:cubicBezTo>
                  <a:pt x="12789" y="10499"/>
                  <a:pt x="12904" y="10383"/>
                  <a:pt x="12904" y="10211"/>
                </a:cubicBezTo>
                <a:lnTo>
                  <a:pt x="12904" y="8396"/>
                </a:lnTo>
                <a:cubicBezTo>
                  <a:pt x="12904" y="8252"/>
                  <a:pt x="12760" y="8108"/>
                  <a:pt x="12616" y="8108"/>
                </a:cubicBezTo>
                <a:close/>
                <a:moveTo>
                  <a:pt x="2420" y="8108"/>
                </a:moveTo>
                <a:cubicBezTo>
                  <a:pt x="2247" y="8108"/>
                  <a:pt x="2103" y="8252"/>
                  <a:pt x="2103" y="8425"/>
                </a:cubicBezTo>
                <a:lnTo>
                  <a:pt x="2103" y="10211"/>
                </a:lnTo>
                <a:cubicBezTo>
                  <a:pt x="2103" y="10383"/>
                  <a:pt x="2247" y="10527"/>
                  <a:pt x="2420" y="10527"/>
                </a:cubicBezTo>
                <a:lnTo>
                  <a:pt x="4206" y="10527"/>
                </a:lnTo>
                <a:lnTo>
                  <a:pt x="4206" y="10499"/>
                </a:lnTo>
                <a:cubicBezTo>
                  <a:pt x="4379" y="10499"/>
                  <a:pt x="4494" y="10383"/>
                  <a:pt x="4523" y="10211"/>
                </a:cubicBezTo>
                <a:lnTo>
                  <a:pt x="4523" y="8425"/>
                </a:lnTo>
                <a:cubicBezTo>
                  <a:pt x="4523" y="8252"/>
                  <a:pt x="4379" y="8108"/>
                  <a:pt x="4206" y="8108"/>
                </a:cubicBezTo>
                <a:close/>
                <a:moveTo>
                  <a:pt x="8123" y="11708"/>
                </a:moveTo>
                <a:lnTo>
                  <a:pt x="8123" y="12918"/>
                </a:lnTo>
                <a:lnTo>
                  <a:pt x="6913" y="12918"/>
                </a:lnTo>
                <a:lnTo>
                  <a:pt x="6913" y="11708"/>
                </a:lnTo>
                <a:close/>
                <a:moveTo>
                  <a:pt x="2391" y="11104"/>
                </a:moveTo>
                <a:cubicBezTo>
                  <a:pt x="2219" y="11104"/>
                  <a:pt x="2103" y="11248"/>
                  <a:pt x="2103" y="11420"/>
                </a:cubicBezTo>
                <a:lnTo>
                  <a:pt x="2103" y="11708"/>
                </a:lnTo>
                <a:lnTo>
                  <a:pt x="3889" y="11708"/>
                </a:lnTo>
                <a:lnTo>
                  <a:pt x="3889" y="12918"/>
                </a:lnTo>
                <a:lnTo>
                  <a:pt x="3284" y="12918"/>
                </a:lnTo>
                <a:lnTo>
                  <a:pt x="3284" y="13523"/>
                </a:lnTo>
                <a:lnTo>
                  <a:pt x="4206" y="13523"/>
                </a:lnTo>
                <a:cubicBezTo>
                  <a:pt x="4379" y="13494"/>
                  <a:pt x="4494" y="13379"/>
                  <a:pt x="4494" y="13206"/>
                </a:cubicBezTo>
                <a:lnTo>
                  <a:pt x="4494" y="11420"/>
                </a:lnTo>
                <a:cubicBezTo>
                  <a:pt x="4494" y="11248"/>
                  <a:pt x="4350" y="11104"/>
                  <a:pt x="4206" y="11104"/>
                </a:cubicBezTo>
                <a:close/>
                <a:moveTo>
                  <a:pt x="6597" y="11104"/>
                </a:moveTo>
                <a:cubicBezTo>
                  <a:pt x="6424" y="11104"/>
                  <a:pt x="6309" y="11248"/>
                  <a:pt x="6309" y="11420"/>
                </a:cubicBezTo>
                <a:lnTo>
                  <a:pt x="6309" y="13206"/>
                </a:lnTo>
                <a:cubicBezTo>
                  <a:pt x="6309" y="13379"/>
                  <a:pt x="6424" y="13523"/>
                  <a:pt x="6597" y="13523"/>
                </a:cubicBezTo>
                <a:lnTo>
                  <a:pt x="8411" y="13523"/>
                </a:lnTo>
                <a:cubicBezTo>
                  <a:pt x="8584" y="13494"/>
                  <a:pt x="8699" y="13379"/>
                  <a:pt x="8699" y="13206"/>
                </a:cubicBezTo>
                <a:lnTo>
                  <a:pt x="8699" y="11420"/>
                </a:lnTo>
                <a:cubicBezTo>
                  <a:pt x="8699" y="11248"/>
                  <a:pt x="8555" y="11104"/>
                  <a:pt x="8411" y="11104"/>
                </a:cubicBezTo>
                <a:close/>
                <a:moveTo>
                  <a:pt x="2103" y="12630"/>
                </a:moveTo>
                <a:cubicBezTo>
                  <a:pt x="2276" y="12630"/>
                  <a:pt x="2391" y="12745"/>
                  <a:pt x="2391" y="12918"/>
                </a:cubicBezTo>
                <a:lnTo>
                  <a:pt x="2391" y="13984"/>
                </a:lnTo>
                <a:lnTo>
                  <a:pt x="2391" y="13984"/>
                </a:lnTo>
                <a:lnTo>
                  <a:pt x="1038" y="12630"/>
                </a:lnTo>
                <a:close/>
                <a:moveTo>
                  <a:pt x="14431" y="4220"/>
                </a:moveTo>
                <a:lnTo>
                  <a:pt x="14431" y="10207"/>
                </a:lnTo>
                <a:lnTo>
                  <a:pt x="14431" y="10207"/>
                </a:lnTo>
                <a:cubicBezTo>
                  <a:pt x="13405" y="10265"/>
                  <a:pt x="12375" y="10683"/>
                  <a:pt x="11522" y="11536"/>
                </a:cubicBezTo>
                <a:cubicBezTo>
                  <a:pt x="10682" y="12375"/>
                  <a:pt x="10271" y="13396"/>
                  <a:pt x="10212" y="14416"/>
                </a:cubicBezTo>
                <a:lnTo>
                  <a:pt x="2996" y="14416"/>
                </a:lnTo>
                <a:lnTo>
                  <a:pt x="2996" y="12918"/>
                </a:lnTo>
                <a:cubicBezTo>
                  <a:pt x="2996" y="12428"/>
                  <a:pt x="2593" y="12025"/>
                  <a:pt x="2103" y="12025"/>
                </a:cubicBezTo>
                <a:lnTo>
                  <a:pt x="606" y="12025"/>
                </a:lnTo>
                <a:lnTo>
                  <a:pt x="606" y="4220"/>
                </a:lnTo>
                <a:close/>
                <a:moveTo>
                  <a:pt x="606" y="13040"/>
                </a:moveTo>
                <a:lnTo>
                  <a:pt x="2478" y="14934"/>
                </a:lnTo>
                <a:cubicBezTo>
                  <a:pt x="2536" y="14992"/>
                  <a:pt x="2622" y="15021"/>
                  <a:pt x="2708" y="15021"/>
                </a:cubicBezTo>
                <a:lnTo>
                  <a:pt x="10219" y="15021"/>
                </a:lnTo>
                <a:cubicBezTo>
                  <a:pt x="10235" y="15224"/>
                  <a:pt x="10264" y="15426"/>
                  <a:pt x="10307" y="15626"/>
                </a:cubicBezTo>
                <a:lnTo>
                  <a:pt x="894" y="15626"/>
                </a:lnTo>
                <a:cubicBezTo>
                  <a:pt x="721" y="15626"/>
                  <a:pt x="606" y="15482"/>
                  <a:pt x="606" y="15309"/>
                </a:cubicBezTo>
                <a:lnTo>
                  <a:pt x="606" y="13040"/>
                </a:lnTo>
                <a:close/>
                <a:moveTo>
                  <a:pt x="16332" y="12745"/>
                </a:moveTo>
                <a:lnTo>
                  <a:pt x="16678" y="13120"/>
                </a:lnTo>
                <a:lnTo>
                  <a:pt x="15295" y="14502"/>
                </a:lnTo>
                <a:cubicBezTo>
                  <a:pt x="15180" y="14617"/>
                  <a:pt x="15180" y="14819"/>
                  <a:pt x="15295" y="14934"/>
                </a:cubicBezTo>
                <a:lnTo>
                  <a:pt x="16678" y="16346"/>
                </a:lnTo>
                <a:lnTo>
                  <a:pt x="16332" y="16691"/>
                </a:lnTo>
                <a:lnTo>
                  <a:pt x="14921" y="15309"/>
                </a:lnTo>
                <a:cubicBezTo>
                  <a:pt x="14863" y="15251"/>
                  <a:pt x="14805" y="15222"/>
                  <a:pt x="14719" y="15222"/>
                </a:cubicBezTo>
                <a:cubicBezTo>
                  <a:pt x="14704" y="15215"/>
                  <a:pt x="14686" y="15211"/>
                  <a:pt x="14668" y="15211"/>
                </a:cubicBezTo>
                <a:cubicBezTo>
                  <a:pt x="14617" y="15211"/>
                  <a:pt x="14560" y="15238"/>
                  <a:pt x="14517" y="15280"/>
                </a:cubicBezTo>
                <a:lnTo>
                  <a:pt x="13135" y="16662"/>
                </a:lnTo>
                <a:lnTo>
                  <a:pt x="12789" y="16288"/>
                </a:lnTo>
                <a:lnTo>
                  <a:pt x="14172" y="14905"/>
                </a:lnTo>
                <a:cubicBezTo>
                  <a:pt x="14287" y="14790"/>
                  <a:pt x="14287" y="14589"/>
                  <a:pt x="14172" y="14473"/>
                </a:cubicBezTo>
                <a:lnTo>
                  <a:pt x="12789" y="13091"/>
                </a:lnTo>
                <a:lnTo>
                  <a:pt x="13135" y="12745"/>
                </a:lnTo>
                <a:lnTo>
                  <a:pt x="14517" y="14128"/>
                </a:lnTo>
                <a:cubicBezTo>
                  <a:pt x="14575" y="14185"/>
                  <a:pt x="14647" y="14214"/>
                  <a:pt x="14723" y="14214"/>
                </a:cubicBezTo>
                <a:cubicBezTo>
                  <a:pt x="14798" y="14214"/>
                  <a:pt x="14877" y="14185"/>
                  <a:pt x="14949" y="14128"/>
                </a:cubicBezTo>
                <a:lnTo>
                  <a:pt x="16332" y="12745"/>
                </a:lnTo>
                <a:close/>
                <a:moveTo>
                  <a:pt x="13120" y="12025"/>
                </a:moveTo>
                <a:cubicBezTo>
                  <a:pt x="13041" y="12025"/>
                  <a:pt x="12962" y="12054"/>
                  <a:pt x="12904" y="12112"/>
                </a:cubicBezTo>
                <a:lnTo>
                  <a:pt x="12098" y="12889"/>
                </a:lnTo>
                <a:cubicBezTo>
                  <a:pt x="11983" y="13033"/>
                  <a:pt x="11983" y="13206"/>
                  <a:pt x="12098" y="13321"/>
                </a:cubicBezTo>
                <a:lnTo>
                  <a:pt x="13509" y="14733"/>
                </a:lnTo>
                <a:lnTo>
                  <a:pt x="12098" y="16086"/>
                </a:lnTo>
                <a:cubicBezTo>
                  <a:pt x="11983" y="16202"/>
                  <a:pt x="11983" y="16403"/>
                  <a:pt x="12098" y="16518"/>
                </a:cubicBezTo>
                <a:lnTo>
                  <a:pt x="12904" y="17325"/>
                </a:lnTo>
                <a:cubicBezTo>
                  <a:pt x="12962" y="17382"/>
                  <a:pt x="13041" y="17411"/>
                  <a:pt x="13120" y="17411"/>
                </a:cubicBezTo>
                <a:cubicBezTo>
                  <a:pt x="13200" y="17411"/>
                  <a:pt x="13279" y="17382"/>
                  <a:pt x="13336" y="17325"/>
                </a:cubicBezTo>
                <a:lnTo>
                  <a:pt x="14719" y="15942"/>
                </a:lnTo>
                <a:lnTo>
                  <a:pt x="16102" y="17325"/>
                </a:lnTo>
                <a:cubicBezTo>
                  <a:pt x="16159" y="17382"/>
                  <a:pt x="16246" y="17411"/>
                  <a:pt x="16332" y="17411"/>
                </a:cubicBezTo>
                <a:cubicBezTo>
                  <a:pt x="16390" y="17411"/>
                  <a:pt x="16476" y="17382"/>
                  <a:pt x="16534" y="17325"/>
                </a:cubicBezTo>
                <a:lnTo>
                  <a:pt x="17340" y="16518"/>
                </a:lnTo>
                <a:cubicBezTo>
                  <a:pt x="17455" y="16403"/>
                  <a:pt x="17455" y="16230"/>
                  <a:pt x="17340" y="16115"/>
                </a:cubicBezTo>
                <a:lnTo>
                  <a:pt x="15957" y="14733"/>
                </a:lnTo>
                <a:lnTo>
                  <a:pt x="17340" y="13321"/>
                </a:lnTo>
                <a:cubicBezTo>
                  <a:pt x="17455" y="13206"/>
                  <a:pt x="17455" y="13033"/>
                  <a:pt x="17340" y="12889"/>
                </a:cubicBezTo>
                <a:lnTo>
                  <a:pt x="16534" y="12112"/>
                </a:lnTo>
                <a:cubicBezTo>
                  <a:pt x="16476" y="12054"/>
                  <a:pt x="16397" y="12025"/>
                  <a:pt x="16318" y="12025"/>
                </a:cubicBezTo>
                <a:cubicBezTo>
                  <a:pt x="16238" y="12025"/>
                  <a:pt x="16159" y="12054"/>
                  <a:pt x="16102" y="12112"/>
                </a:cubicBezTo>
                <a:lnTo>
                  <a:pt x="14719" y="13494"/>
                </a:lnTo>
                <a:lnTo>
                  <a:pt x="13336" y="12112"/>
                </a:lnTo>
                <a:cubicBezTo>
                  <a:pt x="13279" y="12054"/>
                  <a:pt x="13200" y="12025"/>
                  <a:pt x="13120" y="12025"/>
                </a:cubicBezTo>
                <a:close/>
                <a:moveTo>
                  <a:pt x="14719" y="10816"/>
                </a:moveTo>
                <a:cubicBezTo>
                  <a:pt x="16879" y="10816"/>
                  <a:pt x="18636" y="12572"/>
                  <a:pt x="18636" y="14733"/>
                </a:cubicBezTo>
                <a:cubicBezTo>
                  <a:pt x="18617" y="17069"/>
                  <a:pt x="16688" y="18629"/>
                  <a:pt x="14684" y="18629"/>
                </a:cubicBezTo>
                <a:cubicBezTo>
                  <a:pt x="13724" y="18629"/>
                  <a:pt x="12747" y="18271"/>
                  <a:pt x="11954" y="17469"/>
                </a:cubicBezTo>
                <a:cubicBezTo>
                  <a:pt x="9506" y="15021"/>
                  <a:pt x="11234" y="10816"/>
                  <a:pt x="14719" y="10816"/>
                </a:cubicBezTo>
                <a:close/>
                <a:moveTo>
                  <a:pt x="2694" y="0"/>
                </a:moveTo>
                <a:cubicBezTo>
                  <a:pt x="2240" y="0"/>
                  <a:pt x="1787" y="303"/>
                  <a:pt x="1787" y="907"/>
                </a:cubicBezTo>
                <a:lnTo>
                  <a:pt x="1787" y="1224"/>
                </a:lnTo>
                <a:lnTo>
                  <a:pt x="894" y="1224"/>
                </a:lnTo>
                <a:cubicBezTo>
                  <a:pt x="404" y="1224"/>
                  <a:pt x="1" y="1628"/>
                  <a:pt x="1" y="2117"/>
                </a:cubicBezTo>
                <a:lnTo>
                  <a:pt x="1" y="12313"/>
                </a:lnTo>
                <a:lnTo>
                  <a:pt x="1" y="15309"/>
                </a:lnTo>
                <a:cubicBezTo>
                  <a:pt x="1" y="15827"/>
                  <a:pt x="404" y="16230"/>
                  <a:pt x="894" y="16230"/>
                </a:cubicBezTo>
                <a:lnTo>
                  <a:pt x="10480" y="16230"/>
                </a:lnTo>
                <a:cubicBezTo>
                  <a:pt x="11081" y="17900"/>
                  <a:pt x="12629" y="19226"/>
                  <a:pt x="14719" y="19226"/>
                </a:cubicBezTo>
                <a:cubicBezTo>
                  <a:pt x="17196" y="19226"/>
                  <a:pt x="19212" y="17210"/>
                  <a:pt x="19212" y="14733"/>
                </a:cubicBezTo>
                <a:cubicBezTo>
                  <a:pt x="19212" y="12133"/>
                  <a:pt x="17201" y="10371"/>
                  <a:pt x="15007" y="10212"/>
                </a:cubicBezTo>
                <a:lnTo>
                  <a:pt x="15007" y="10212"/>
                </a:lnTo>
                <a:lnTo>
                  <a:pt x="15007" y="2117"/>
                </a:lnTo>
                <a:cubicBezTo>
                  <a:pt x="15007" y="1628"/>
                  <a:pt x="14604" y="1224"/>
                  <a:pt x="14114" y="1224"/>
                </a:cubicBezTo>
                <a:lnTo>
                  <a:pt x="13192" y="1224"/>
                </a:lnTo>
                <a:lnTo>
                  <a:pt x="13192" y="907"/>
                </a:lnTo>
                <a:cubicBezTo>
                  <a:pt x="13149" y="360"/>
                  <a:pt x="12724" y="87"/>
                  <a:pt x="12300" y="87"/>
                </a:cubicBezTo>
                <a:cubicBezTo>
                  <a:pt x="11875" y="87"/>
                  <a:pt x="11450" y="360"/>
                  <a:pt x="11407" y="907"/>
                </a:cubicBezTo>
                <a:lnTo>
                  <a:pt x="11407" y="1195"/>
                </a:lnTo>
                <a:lnTo>
                  <a:pt x="8411" y="1195"/>
                </a:lnTo>
                <a:lnTo>
                  <a:pt x="8411" y="907"/>
                </a:lnTo>
                <a:cubicBezTo>
                  <a:pt x="8411" y="303"/>
                  <a:pt x="7965" y="0"/>
                  <a:pt x="7518" y="0"/>
                </a:cubicBezTo>
                <a:cubicBezTo>
                  <a:pt x="7072" y="0"/>
                  <a:pt x="6625" y="303"/>
                  <a:pt x="6625" y="907"/>
                </a:cubicBezTo>
                <a:lnTo>
                  <a:pt x="6625" y="1195"/>
                </a:lnTo>
                <a:lnTo>
                  <a:pt x="3601" y="1195"/>
                </a:lnTo>
                <a:lnTo>
                  <a:pt x="3601" y="907"/>
                </a:lnTo>
                <a:cubicBezTo>
                  <a:pt x="3601" y="303"/>
                  <a:pt x="3148" y="0"/>
                  <a:pt x="269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0694B233-C2FB-492D-91F2-5D79E0B8522B}"/>
              </a:ext>
            </a:extLst>
          </p:cNvPr>
          <p:cNvSpPr txBox="1"/>
          <p:nvPr/>
        </p:nvSpPr>
        <p:spPr>
          <a:xfrm>
            <a:off x="1864493" y="227499"/>
            <a:ext cx="541496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000" dirty="0">
                <a:solidFill>
                  <a:schemeClr val="bg1"/>
                </a:solidFill>
              </a:rPr>
              <a:t>Calendrier par liste</a:t>
            </a:r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2F9790EB-5290-42D4-B2C7-2182111CA78A}"/>
              </a:ext>
            </a:extLst>
          </p:cNvPr>
          <p:cNvCxnSpPr/>
          <p:nvPr/>
        </p:nvCxnSpPr>
        <p:spPr>
          <a:xfrm>
            <a:off x="713225" y="923800"/>
            <a:ext cx="779859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80A64502-0714-4658-9A35-D75A6BBD48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225" y="1066104"/>
            <a:ext cx="7798597" cy="389651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637806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69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6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JANUARY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586" name="Google Shape;586;p69"/>
          <p:cNvSpPr txBox="1"/>
          <p:nvPr/>
        </p:nvSpPr>
        <p:spPr>
          <a:xfrm>
            <a:off x="713225" y="1152400"/>
            <a:ext cx="1023900" cy="9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01</a:t>
            </a:r>
            <a:endParaRPr sz="6000" b="1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87" name="Google Shape;587;p69"/>
          <p:cNvSpPr txBox="1"/>
          <p:nvPr/>
        </p:nvSpPr>
        <p:spPr>
          <a:xfrm>
            <a:off x="713225" y="2063800"/>
            <a:ext cx="1565100" cy="128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Mercury is the closest planet to the Sun and the smallest in the Solar System</a:t>
            </a:r>
            <a:endParaRPr sz="1600">
              <a:solidFill>
                <a:schemeClr val="dk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588" name="Google Shape;588;p69"/>
          <p:cNvSpPr/>
          <p:nvPr/>
        </p:nvSpPr>
        <p:spPr>
          <a:xfrm>
            <a:off x="1562787" y="3562764"/>
            <a:ext cx="464522" cy="464837"/>
          </a:xfrm>
          <a:custGeom>
            <a:avLst/>
            <a:gdLst/>
            <a:ahLst/>
            <a:cxnLst/>
            <a:rect l="l" t="t" r="r" b="b"/>
            <a:pathLst>
              <a:path w="19213" h="19226" extrusionOk="0">
                <a:moveTo>
                  <a:pt x="2708" y="591"/>
                </a:moveTo>
                <a:cubicBezTo>
                  <a:pt x="2881" y="591"/>
                  <a:pt x="3025" y="735"/>
                  <a:pt x="2996" y="907"/>
                </a:cubicBezTo>
                <a:lnTo>
                  <a:pt x="2996" y="2117"/>
                </a:lnTo>
                <a:cubicBezTo>
                  <a:pt x="2982" y="2290"/>
                  <a:pt x="2845" y="2376"/>
                  <a:pt x="2705" y="2376"/>
                </a:cubicBezTo>
                <a:cubicBezTo>
                  <a:pt x="2564" y="2376"/>
                  <a:pt x="2420" y="2290"/>
                  <a:pt x="2391" y="2117"/>
                </a:cubicBezTo>
                <a:lnTo>
                  <a:pt x="2391" y="907"/>
                </a:lnTo>
                <a:cubicBezTo>
                  <a:pt x="2391" y="735"/>
                  <a:pt x="2535" y="591"/>
                  <a:pt x="2708" y="591"/>
                </a:cubicBezTo>
                <a:close/>
                <a:moveTo>
                  <a:pt x="7518" y="591"/>
                </a:moveTo>
                <a:cubicBezTo>
                  <a:pt x="7691" y="591"/>
                  <a:pt x="7806" y="735"/>
                  <a:pt x="7806" y="907"/>
                </a:cubicBezTo>
                <a:lnTo>
                  <a:pt x="7806" y="2117"/>
                </a:lnTo>
                <a:cubicBezTo>
                  <a:pt x="7806" y="2290"/>
                  <a:pt x="7662" y="2405"/>
                  <a:pt x="7518" y="2405"/>
                </a:cubicBezTo>
                <a:cubicBezTo>
                  <a:pt x="7345" y="2405"/>
                  <a:pt x="7201" y="2290"/>
                  <a:pt x="7201" y="2117"/>
                </a:cubicBezTo>
                <a:lnTo>
                  <a:pt x="7201" y="907"/>
                </a:lnTo>
                <a:cubicBezTo>
                  <a:pt x="7201" y="735"/>
                  <a:pt x="7345" y="591"/>
                  <a:pt x="7518" y="591"/>
                </a:cubicBezTo>
                <a:close/>
                <a:moveTo>
                  <a:pt x="12299" y="591"/>
                </a:moveTo>
                <a:cubicBezTo>
                  <a:pt x="12472" y="591"/>
                  <a:pt x="12616" y="735"/>
                  <a:pt x="12616" y="907"/>
                </a:cubicBezTo>
                <a:lnTo>
                  <a:pt x="12616" y="2117"/>
                </a:lnTo>
                <a:cubicBezTo>
                  <a:pt x="12616" y="2290"/>
                  <a:pt x="12472" y="2405"/>
                  <a:pt x="12299" y="2405"/>
                </a:cubicBezTo>
                <a:cubicBezTo>
                  <a:pt x="12155" y="2405"/>
                  <a:pt x="12011" y="2290"/>
                  <a:pt x="12011" y="2117"/>
                </a:cubicBezTo>
                <a:lnTo>
                  <a:pt x="12011" y="907"/>
                </a:lnTo>
                <a:cubicBezTo>
                  <a:pt x="12011" y="735"/>
                  <a:pt x="12155" y="591"/>
                  <a:pt x="12299" y="591"/>
                </a:cubicBezTo>
                <a:close/>
                <a:moveTo>
                  <a:pt x="11407" y="1800"/>
                </a:moveTo>
                <a:lnTo>
                  <a:pt x="11407" y="2117"/>
                </a:lnTo>
                <a:cubicBezTo>
                  <a:pt x="11407" y="2607"/>
                  <a:pt x="11810" y="3010"/>
                  <a:pt x="12299" y="3010"/>
                </a:cubicBezTo>
                <a:cubicBezTo>
                  <a:pt x="12789" y="3010"/>
                  <a:pt x="13192" y="2607"/>
                  <a:pt x="13221" y="2117"/>
                </a:cubicBezTo>
                <a:lnTo>
                  <a:pt x="13221" y="1829"/>
                </a:lnTo>
                <a:lnTo>
                  <a:pt x="14114" y="1829"/>
                </a:lnTo>
                <a:cubicBezTo>
                  <a:pt x="14287" y="1829"/>
                  <a:pt x="14402" y="1944"/>
                  <a:pt x="14402" y="2117"/>
                </a:cubicBezTo>
                <a:lnTo>
                  <a:pt x="14402" y="3615"/>
                </a:lnTo>
                <a:lnTo>
                  <a:pt x="606" y="3615"/>
                </a:lnTo>
                <a:lnTo>
                  <a:pt x="606" y="2117"/>
                </a:lnTo>
                <a:cubicBezTo>
                  <a:pt x="606" y="1944"/>
                  <a:pt x="750" y="1829"/>
                  <a:pt x="894" y="1829"/>
                </a:cubicBezTo>
                <a:lnTo>
                  <a:pt x="1787" y="1829"/>
                </a:lnTo>
                <a:lnTo>
                  <a:pt x="1787" y="2117"/>
                </a:lnTo>
                <a:cubicBezTo>
                  <a:pt x="1787" y="2607"/>
                  <a:pt x="2219" y="3010"/>
                  <a:pt x="2708" y="3010"/>
                </a:cubicBezTo>
                <a:cubicBezTo>
                  <a:pt x="3198" y="2981"/>
                  <a:pt x="3572" y="2607"/>
                  <a:pt x="3601" y="2117"/>
                </a:cubicBezTo>
                <a:lnTo>
                  <a:pt x="3601" y="1800"/>
                </a:lnTo>
                <a:lnTo>
                  <a:pt x="6597" y="1800"/>
                </a:lnTo>
                <a:lnTo>
                  <a:pt x="6597" y="2117"/>
                </a:lnTo>
                <a:cubicBezTo>
                  <a:pt x="6597" y="2607"/>
                  <a:pt x="7000" y="3010"/>
                  <a:pt x="7518" y="3010"/>
                </a:cubicBezTo>
                <a:cubicBezTo>
                  <a:pt x="8008" y="3010"/>
                  <a:pt x="8411" y="2607"/>
                  <a:pt x="8411" y="2117"/>
                </a:cubicBezTo>
                <a:lnTo>
                  <a:pt x="8411" y="1800"/>
                </a:lnTo>
                <a:close/>
                <a:moveTo>
                  <a:pt x="3918" y="5717"/>
                </a:moveTo>
                <a:lnTo>
                  <a:pt x="3918" y="6927"/>
                </a:lnTo>
                <a:lnTo>
                  <a:pt x="2708" y="6927"/>
                </a:lnTo>
                <a:lnTo>
                  <a:pt x="2708" y="5717"/>
                </a:lnTo>
                <a:close/>
                <a:moveTo>
                  <a:pt x="8094" y="5717"/>
                </a:moveTo>
                <a:lnTo>
                  <a:pt x="8094" y="6927"/>
                </a:lnTo>
                <a:lnTo>
                  <a:pt x="6913" y="6927"/>
                </a:lnTo>
                <a:lnTo>
                  <a:pt x="6913" y="5717"/>
                </a:lnTo>
                <a:close/>
                <a:moveTo>
                  <a:pt x="12299" y="5717"/>
                </a:moveTo>
                <a:lnTo>
                  <a:pt x="12299" y="6927"/>
                </a:lnTo>
                <a:lnTo>
                  <a:pt x="11119" y="6927"/>
                </a:lnTo>
                <a:lnTo>
                  <a:pt x="11119" y="5717"/>
                </a:lnTo>
                <a:close/>
                <a:moveTo>
                  <a:pt x="2420" y="5113"/>
                </a:moveTo>
                <a:cubicBezTo>
                  <a:pt x="2247" y="5113"/>
                  <a:pt x="2103" y="5257"/>
                  <a:pt x="2103" y="5429"/>
                </a:cubicBezTo>
                <a:lnTo>
                  <a:pt x="2103" y="7215"/>
                </a:lnTo>
                <a:cubicBezTo>
                  <a:pt x="2103" y="7388"/>
                  <a:pt x="2247" y="7503"/>
                  <a:pt x="2420" y="7532"/>
                </a:cubicBezTo>
                <a:lnTo>
                  <a:pt x="4206" y="7532"/>
                </a:lnTo>
                <a:cubicBezTo>
                  <a:pt x="4379" y="7532"/>
                  <a:pt x="4494" y="7388"/>
                  <a:pt x="4494" y="7215"/>
                </a:cubicBezTo>
                <a:lnTo>
                  <a:pt x="4494" y="5429"/>
                </a:lnTo>
                <a:cubicBezTo>
                  <a:pt x="4494" y="5257"/>
                  <a:pt x="4379" y="5113"/>
                  <a:pt x="4206" y="5113"/>
                </a:cubicBezTo>
                <a:close/>
                <a:moveTo>
                  <a:pt x="6597" y="5113"/>
                </a:moveTo>
                <a:cubicBezTo>
                  <a:pt x="6453" y="5113"/>
                  <a:pt x="6309" y="5257"/>
                  <a:pt x="6309" y="5429"/>
                </a:cubicBezTo>
                <a:lnTo>
                  <a:pt x="6309" y="7215"/>
                </a:lnTo>
                <a:cubicBezTo>
                  <a:pt x="6309" y="7388"/>
                  <a:pt x="6453" y="7532"/>
                  <a:pt x="6597" y="7532"/>
                </a:cubicBezTo>
                <a:lnTo>
                  <a:pt x="8411" y="7532"/>
                </a:lnTo>
                <a:cubicBezTo>
                  <a:pt x="8584" y="7532"/>
                  <a:pt x="8699" y="7388"/>
                  <a:pt x="8699" y="7215"/>
                </a:cubicBezTo>
                <a:lnTo>
                  <a:pt x="8699" y="5429"/>
                </a:lnTo>
                <a:cubicBezTo>
                  <a:pt x="8699" y="5257"/>
                  <a:pt x="8584" y="5113"/>
                  <a:pt x="8411" y="5113"/>
                </a:cubicBezTo>
                <a:close/>
                <a:moveTo>
                  <a:pt x="10802" y="5113"/>
                </a:moveTo>
                <a:cubicBezTo>
                  <a:pt x="10658" y="5113"/>
                  <a:pt x="10514" y="5257"/>
                  <a:pt x="10514" y="5429"/>
                </a:cubicBezTo>
                <a:lnTo>
                  <a:pt x="10514" y="7215"/>
                </a:lnTo>
                <a:cubicBezTo>
                  <a:pt x="10514" y="7388"/>
                  <a:pt x="10658" y="7532"/>
                  <a:pt x="10802" y="7532"/>
                </a:cubicBezTo>
                <a:lnTo>
                  <a:pt x="12616" y="7532"/>
                </a:lnTo>
                <a:cubicBezTo>
                  <a:pt x="12789" y="7532"/>
                  <a:pt x="12904" y="7388"/>
                  <a:pt x="12904" y="7215"/>
                </a:cubicBezTo>
                <a:lnTo>
                  <a:pt x="12904" y="5429"/>
                </a:lnTo>
                <a:cubicBezTo>
                  <a:pt x="12904" y="5257"/>
                  <a:pt x="12789" y="5113"/>
                  <a:pt x="12616" y="5113"/>
                </a:cubicBezTo>
                <a:close/>
                <a:moveTo>
                  <a:pt x="3889" y="8713"/>
                </a:moveTo>
                <a:lnTo>
                  <a:pt x="3889" y="9923"/>
                </a:lnTo>
                <a:lnTo>
                  <a:pt x="2708" y="9923"/>
                </a:lnTo>
                <a:lnTo>
                  <a:pt x="2708" y="8713"/>
                </a:lnTo>
                <a:close/>
                <a:moveTo>
                  <a:pt x="8094" y="8713"/>
                </a:moveTo>
                <a:lnTo>
                  <a:pt x="8094" y="9923"/>
                </a:lnTo>
                <a:lnTo>
                  <a:pt x="6913" y="9923"/>
                </a:lnTo>
                <a:lnTo>
                  <a:pt x="6913" y="8713"/>
                </a:lnTo>
                <a:close/>
                <a:moveTo>
                  <a:pt x="12299" y="8713"/>
                </a:moveTo>
                <a:lnTo>
                  <a:pt x="12299" y="9923"/>
                </a:lnTo>
                <a:lnTo>
                  <a:pt x="11119" y="9923"/>
                </a:lnTo>
                <a:lnTo>
                  <a:pt x="11119" y="8713"/>
                </a:lnTo>
                <a:close/>
                <a:moveTo>
                  <a:pt x="2391" y="8108"/>
                </a:moveTo>
                <a:cubicBezTo>
                  <a:pt x="2247" y="8108"/>
                  <a:pt x="2103" y="8252"/>
                  <a:pt x="2103" y="8425"/>
                </a:cubicBezTo>
                <a:lnTo>
                  <a:pt x="2103" y="10211"/>
                </a:lnTo>
                <a:cubicBezTo>
                  <a:pt x="2103" y="10383"/>
                  <a:pt x="2247" y="10527"/>
                  <a:pt x="2391" y="10527"/>
                </a:cubicBezTo>
                <a:lnTo>
                  <a:pt x="4206" y="10527"/>
                </a:lnTo>
                <a:lnTo>
                  <a:pt x="4206" y="10499"/>
                </a:lnTo>
                <a:cubicBezTo>
                  <a:pt x="4379" y="10499"/>
                  <a:pt x="4494" y="10383"/>
                  <a:pt x="4494" y="10211"/>
                </a:cubicBezTo>
                <a:lnTo>
                  <a:pt x="4494" y="8425"/>
                </a:lnTo>
                <a:cubicBezTo>
                  <a:pt x="4494" y="8252"/>
                  <a:pt x="4379" y="8108"/>
                  <a:pt x="4206" y="8108"/>
                </a:cubicBezTo>
                <a:close/>
                <a:moveTo>
                  <a:pt x="6597" y="8108"/>
                </a:moveTo>
                <a:cubicBezTo>
                  <a:pt x="6453" y="8108"/>
                  <a:pt x="6309" y="8252"/>
                  <a:pt x="6309" y="8425"/>
                </a:cubicBezTo>
                <a:lnTo>
                  <a:pt x="6309" y="10211"/>
                </a:lnTo>
                <a:cubicBezTo>
                  <a:pt x="6309" y="10383"/>
                  <a:pt x="6453" y="10527"/>
                  <a:pt x="6597" y="10527"/>
                </a:cubicBezTo>
                <a:lnTo>
                  <a:pt x="8411" y="10527"/>
                </a:lnTo>
                <a:lnTo>
                  <a:pt x="8411" y="10499"/>
                </a:lnTo>
                <a:cubicBezTo>
                  <a:pt x="8584" y="10499"/>
                  <a:pt x="8699" y="10383"/>
                  <a:pt x="8699" y="10211"/>
                </a:cubicBezTo>
                <a:lnTo>
                  <a:pt x="8699" y="8425"/>
                </a:lnTo>
                <a:cubicBezTo>
                  <a:pt x="8699" y="8252"/>
                  <a:pt x="8584" y="8108"/>
                  <a:pt x="8411" y="8108"/>
                </a:cubicBezTo>
                <a:close/>
                <a:moveTo>
                  <a:pt x="10802" y="8108"/>
                </a:moveTo>
                <a:cubicBezTo>
                  <a:pt x="10658" y="8108"/>
                  <a:pt x="10514" y="8252"/>
                  <a:pt x="10514" y="8425"/>
                </a:cubicBezTo>
                <a:lnTo>
                  <a:pt x="10514" y="10211"/>
                </a:lnTo>
                <a:cubicBezTo>
                  <a:pt x="10514" y="10383"/>
                  <a:pt x="10658" y="10527"/>
                  <a:pt x="10802" y="10527"/>
                </a:cubicBezTo>
                <a:lnTo>
                  <a:pt x="12616" y="10527"/>
                </a:lnTo>
                <a:lnTo>
                  <a:pt x="12616" y="10499"/>
                </a:lnTo>
                <a:cubicBezTo>
                  <a:pt x="12789" y="10499"/>
                  <a:pt x="12904" y="10383"/>
                  <a:pt x="12904" y="10211"/>
                </a:cubicBezTo>
                <a:lnTo>
                  <a:pt x="12904" y="8425"/>
                </a:lnTo>
                <a:cubicBezTo>
                  <a:pt x="12904" y="8252"/>
                  <a:pt x="12789" y="8108"/>
                  <a:pt x="12616" y="8108"/>
                </a:cubicBezTo>
                <a:close/>
                <a:moveTo>
                  <a:pt x="8123" y="11708"/>
                </a:moveTo>
                <a:lnTo>
                  <a:pt x="8123" y="12918"/>
                </a:lnTo>
                <a:lnTo>
                  <a:pt x="6913" y="12918"/>
                </a:lnTo>
                <a:lnTo>
                  <a:pt x="6913" y="11708"/>
                </a:lnTo>
                <a:close/>
                <a:moveTo>
                  <a:pt x="2391" y="11104"/>
                </a:moveTo>
                <a:cubicBezTo>
                  <a:pt x="2247" y="11104"/>
                  <a:pt x="2103" y="11248"/>
                  <a:pt x="2103" y="11420"/>
                </a:cubicBezTo>
                <a:lnTo>
                  <a:pt x="2103" y="11708"/>
                </a:lnTo>
                <a:lnTo>
                  <a:pt x="3889" y="11708"/>
                </a:lnTo>
                <a:lnTo>
                  <a:pt x="3889" y="12918"/>
                </a:lnTo>
                <a:lnTo>
                  <a:pt x="3313" y="12918"/>
                </a:lnTo>
                <a:lnTo>
                  <a:pt x="3313" y="13523"/>
                </a:lnTo>
                <a:lnTo>
                  <a:pt x="4206" y="13523"/>
                </a:lnTo>
                <a:cubicBezTo>
                  <a:pt x="4379" y="13523"/>
                  <a:pt x="4494" y="13379"/>
                  <a:pt x="4494" y="13206"/>
                </a:cubicBezTo>
                <a:lnTo>
                  <a:pt x="4494" y="11420"/>
                </a:lnTo>
                <a:cubicBezTo>
                  <a:pt x="4494" y="11248"/>
                  <a:pt x="4379" y="11132"/>
                  <a:pt x="4206" y="11104"/>
                </a:cubicBezTo>
                <a:close/>
                <a:moveTo>
                  <a:pt x="6559" y="11129"/>
                </a:moveTo>
                <a:cubicBezTo>
                  <a:pt x="6429" y="11129"/>
                  <a:pt x="6309" y="11262"/>
                  <a:pt x="6309" y="11420"/>
                </a:cubicBezTo>
                <a:lnTo>
                  <a:pt x="6309" y="13206"/>
                </a:lnTo>
                <a:cubicBezTo>
                  <a:pt x="6309" y="13379"/>
                  <a:pt x="6453" y="13523"/>
                  <a:pt x="6597" y="13523"/>
                </a:cubicBezTo>
                <a:lnTo>
                  <a:pt x="8411" y="13523"/>
                </a:lnTo>
                <a:cubicBezTo>
                  <a:pt x="8584" y="13523"/>
                  <a:pt x="8699" y="13379"/>
                  <a:pt x="8699" y="13206"/>
                </a:cubicBezTo>
                <a:lnTo>
                  <a:pt x="8699" y="11420"/>
                </a:lnTo>
                <a:cubicBezTo>
                  <a:pt x="8699" y="11262"/>
                  <a:pt x="8603" y="11129"/>
                  <a:pt x="8455" y="11129"/>
                </a:cubicBezTo>
                <a:cubicBezTo>
                  <a:pt x="8441" y="11129"/>
                  <a:pt x="8426" y="11130"/>
                  <a:pt x="8411" y="11132"/>
                </a:cubicBezTo>
                <a:lnTo>
                  <a:pt x="6597" y="11132"/>
                </a:lnTo>
                <a:cubicBezTo>
                  <a:pt x="6584" y="11130"/>
                  <a:pt x="6572" y="11129"/>
                  <a:pt x="6559" y="11129"/>
                </a:cubicBezTo>
                <a:close/>
                <a:moveTo>
                  <a:pt x="2103" y="12630"/>
                </a:moveTo>
                <a:cubicBezTo>
                  <a:pt x="2276" y="12630"/>
                  <a:pt x="2391" y="12745"/>
                  <a:pt x="2391" y="12918"/>
                </a:cubicBezTo>
                <a:lnTo>
                  <a:pt x="2391" y="13984"/>
                </a:lnTo>
                <a:lnTo>
                  <a:pt x="1038" y="12630"/>
                </a:lnTo>
                <a:close/>
                <a:moveTo>
                  <a:pt x="14402" y="4220"/>
                </a:moveTo>
                <a:lnTo>
                  <a:pt x="14402" y="10209"/>
                </a:lnTo>
                <a:lnTo>
                  <a:pt x="14402" y="10209"/>
                </a:lnTo>
                <a:cubicBezTo>
                  <a:pt x="13386" y="10273"/>
                  <a:pt x="12367" y="10691"/>
                  <a:pt x="11522" y="11536"/>
                </a:cubicBezTo>
                <a:cubicBezTo>
                  <a:pt x="10682" y="12375"/>
                  <a:pt x="10268" y="13396"/>
                  <a:pt x="10207" y="14416"/>
                </a:cubicBezTo>
                <a:lnTo>
                  <a:pt x="2996" y="14416"/>
                </a:lnTo>
                <a:lnTo>
                  <a:pt x="2996" y="12918"/>
                </a:lnTo>
                <a:cubicBezTo>
                  <a:pt x="2996" y="12428"/>
                  <a:pt x="2593" y="12025"/>
                  <a:pt x="2103" y="12025"/>
                </a:cubicBezTo>
                <a:lnTo>
                  <a:pt x="606" y="12025"/>
                </a:lnTo>
                <a:lnTo>
                  <a:pt x="606" y="4220"/>
                </a:lnTo>
                <a:close/>
                <a:moveTo>
                  <a:pt x="606" y="13033"/>
                </a:moveTo>
                <a:lnTo>
                  <a:pt x="2507" y="14934"/>
                </a:lnTo>
                <a:cubicBezTo>
                  <a:pt x="2535" y="14992"/>
                  <a:pt x="2622" y="15021"/>
                  <a:pt x="2708" y="15021"/>
                </a:cubicBezTo>
                <a:lnTo>
                  <a:pt x="10212" y="15021"/>
                </a:lnTo>
                <a:cubicBezTo>
                  <a:pt x="10227" y="15224"/>
                  <a:pt x="10256" y="15426"/>
                  <a:pt x="10298" y="15626"/>
                </a:cubicBezTo>
                <a:lnTo>
                  <a:pt x="894" y="15626"/>
                </a:lnTo>
                <a:cubicBezTo>
                  <a:pt x="721" y="15626"/>
                  <a:pt x="606" y="15482"/>
                  <a:pt x="606" y="15309"/>
                </a:cubicBezTo>
                <a:lnTo>
                  <a:pt x="606" y="13033"/>
                </a:lnTo>
                <a:close/>
                <a:moveTo>
                  <a:pt x="16505" y="12745"/>
                </a:moveTo>
                <a:lnTo>
                  <a:pt x="16994" y="13206"/>
                </a:lnTo>
                <a:lnTo>
                  <a:pt x="13509" y="16691"/>
                </a:lnTo>
                <a:lnTo>
                  <a:pt x="12443" y="15626"/>
                </a:lnTo>
                <a:lnTo>
                  <a:pt x="12904" y="15136"/>
                </a:lnTo>
                <a:lnTo>
                  <a:pt x="13308" y="15539"/>
                </a:lnTo>
                <a:cubicBezTo>
                  <a:pt x="13365" y="15597"/>
                  <a:pt x="13437" y="15626"/>
                  <a:pt x="13513" y="15626"/>
                </a:cubicBezTo>
                <a:cubicBezTo>
                  <a:pt x="13588" y="15626"/>
                  <a:pt x="13668" y="15597"/>
                  <a:pt x="13740" y="15539"/>
                </a:cubicBezTo>
                <a:lnTo>
                  <a:pt x="16505" y="12745"/>
                </a:lnTo>
                <a:close/>
                <a:moveTo>
                  <a:pt x="16519" y="12025"/>
                </a:moveTo>
                <a:cubicBezTo>
                  <a:pt x="16440" y="12025"/>
                  <a:pt x="16361" y="12054"/>
                  <a:pt x="16303" y="12112"/>
                </a:cubicBezTo>
                <a:lnTo>
                  <a:pt x="13509" y="14905"/>
                </a:lnTo>
                <a:lnTo>
                  <a:pt x="13135" y="14502"/>
                </a:lnTo>
                <a:cubicBezTo>
                  <a:pt x="13077" y="14445"/>
                  <a:pt x="12998" y="14416"/>
                  <a:pt x="12919" y="14416"/>
                </a:cubicBezTo>
                <a:cubicBezTo>
                  <a:pt x="12840" y="14416"/>
                  <a:pt x="12760" y="14445"/>
                  <a:pt x="12703" y="14502"/>
                </a:cubicBezTo>
                <a:lnTo>
                  <a:pt x="11810" y="15395"/>
                </a:lnTo>
                <a:cubicBezTo>
                  <a:pt x="11695" y="15510"/>
                  <a:pt x="11695" y="15712"/>
                  <a:pt x="11810" y="15827"/>
                </a:cubicBezTo>
                <a:lnTo>
                  <a:pt x="13308" y="17325"/>
                </a:lnTo>
                <a:cubicBezTo>
                  <a:pt x="13365" y="17382"/>
                  <a:pt x="13423" y="17411"/>
                  <a:pt x="13509" y="17411"/>
                </a:cubicBezTo>
                <a:cubicBezTo>
                  <a:pt x="13596" y="17411"/>
                  <a:pt x="13682" y="17382"/>
                  <a:pt x="13740" y="17325"/>
                </a:cubicBezTo>
                <a:lnTo>
                  <a:pt x="17628" y="13437"/>
                </a:lnTo>
                <a:cubicBezTo>
                  <a:pt x="17743" y="13321"/>
                  <a:pt x="17743" y="13120"/>
                  <a:pt x="17628" y="13004"/>
                </a:cubicBezTo>
                <a:lnTo>
                  <a:pt x="16735" y="12112"/>
                </a:lnTo>
                <a:cubicBezTo>
                  <a:pt x="16677" y="12054"/>
                  <a:pt x="16598" y="12025"/>
                  <a:pt x="16519" y="12025"/>
                </a:cubicBezTo>
                <a:close/>
                <a:moveTo>
                  <a:pt x="14719" y="10816"/>
                </a:moveTo>
                <a:cubicBezTo>
                  <a:pt x="16879" y="10816"/>
                  <a:pt x="18607" y="12572"/>
                  <a:pt x="18607" y="14733"/>
                </a:cubicBezTo>
                <a:cubicBezTo>
                  <a:pt x="18607" y="17070"/>
                  <a:pt x="16685" y="18617"/>
                  <a:pt x="14683" y="18617"/>
                </a:cubicBezTo>
                <a:cubicBezTo>
                  <a:pt x="13724" y="18617"/>
                  <a:pt x="12747" y="18262"/>
                  <a:pt x="11954" y="17469"/>
                </a:cubicBezTo>
                <a:cubicBezTo>
                  <a:pt x="9506" y="15021"/>
                  <a:pt x="11234" y="10816"/>
                  <a:pt x="14719" y="10816"/>
                </a:cubicBezTo>
                <a:close/>
                <a:moveTo>
                  <a:pt x="7504" y="0"/>
                </a:moveTo>
                <a:cubicBezTo>
                  <a:pt x="7050" y="0"/>
                  <a:pt x="6597" y="303"/>
                  <a:pt x="6597" y="907"/>
                </a:cubicBezTo>
                <a:lnTo>
                  <a:pt x="6597" y="1195"/>
                </a:lnTo>
                <a:lnTo>
                  <a:pt x="3601" y="1195"/>
                </a:lnTo>
                <a:lnTo>
                  <a:pt x="3601" y="907"/>
                </a:lnTo>
                <a:cubicBezTo>
                  <a:pt x="3543" y="360"/>
                  <a:pt x="3111" y="87"/>
                  <a:pt x="2683" y="87"/>
                </a:cubicBezTo>
                <a:cubicBezTo>
                  <a:pt x="2255" y="87"/>
                  <a:pt x="1830" y="360"/>
                  <a:pt x="1787" y="907"/>
                </a:cubicBezTo>
                <a:lnTo>
                  <a:pt x="1787" y="1224"/>
                </a:lnTo>
                <a:lnTo>
                  <a:pt x="894" y="1224"/>
                </a:lnTo>
                <a:cubicBezTo>
                  <a:pt x="404" y="1224"/>
                  <a:pt x="1" y="1628"/>
                  <a:pt x="1" y="2117"/>
                </a:cubicBezTo>
                <a:lnTo>
                  <a:pt x="1" y="12313"/>
                </a:lnTo>
                <a:lnTo>
                  <a:pt x="1" y="15309"/>
                </a:lnTo>
                <a:cubicBezTo>
                  <a:pt x="1" y="15827"/>
                  <a:pt x="404" y="16230"/>
                  <a:pt x="894" y="16230"/>
                </a:cubicBezTo>
                <a:lnTo>
                  <a:pt x="10469" y="16230"/>
                </a:lnTo>
                <a:cubicBezTo>
                  <a:pt x="11067" y="17900"/>
                  <a:pt x="12614" y="19226"/>
                  <a:pt x="14719" y="19226"/>
                </a:cubicBezTo>
                <a:cubicBezTo>
                  <a:pt x="17196" y="19226"/>
                  <a:pt x="19212" y="17210"/>
                  <a:pt x="19212" y="14733"/>
                </a:cubicBezTo>
                <a:cubicBezTo>
                  <a:pt x="19212" y="12133"/>
                  <a:pt x="17200" y="10371"/>
                  <a:pt x="15007" y="10212"/>
                </a:cubicBezTo>
                <a:lnTo>
                  <a:pt x="15007" y="10212"/>
                </a:lnTo>
                <a:lnTo>
                  <a:pt x="15007" y="2117"/>
                </a:lnTo>
                <a:cubicBezTo>
                  <a:pt x="15007" y="1628"/>
                  <a:pt x="14604" y="1224"/>
                  <a:pt x="14114" y="1224"/>
                </a:cubicBezTo>
                <a:lnTo>
                  <a:pt x="13221" y="1224"/>
                </a:lnTo>
                <a:lnTo>
                  <a:pt x="13221" y="907"/>
                </a:lnTo>
                <a:cubicBezTo>
                  <a:pt x="13221" y="303"/>
                  <a:pt x="12767" y="0"/>
                  <a:pt x="12314" y="0"/>
                </a:cubicBezTo>
                <a:cubicBezTo>
                  <a:pt x="11860" y="0"/>
                  <a:pt x="11407" y="303"/>
                  <a:pt x="11407" y="907"/>
                </a:cubicBezTo>
                <a:lnTo>
                  <a:pt x="11407" y="1195"/>
                </a:lnTo>
                <a:lnTo>
                  <a:pt x="8411" y="1195"/>
                </a:lnTo>
                <a:lnTo>
                  <a:pt x="8411" y="907"/>
                </a:lnTo>
                <a:cubicBezTo>
                  <a:pt x="8411" y="303"/>
                  <a:pt x="7957" y="0"/>
                  <a:pt x="750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9" name="Google Shape;589;p69"/>
          <p:cNvSpPr/>
          <p:nvPr/>
        </p:nvSpPr>
        <p:spPr>
          <a:xfrm>
            <a:off x="850113" y="3562764"/>
            <a:ext cx="464522" cy="464837"/>
          </a:xfrm>
          <a:custGeom>
            <a:avLst/>
            <a:gdLst/>
            <a:ahLst/>
            <a:cxnLst/>
            <a:rect l="l" t="t" r="r" b="b"/>
            <a:pathLst>
              <a:path w="19213" h="19226" extrusionOk="0">
                <a:moveTo>
                  <a:pt x="2708" y="591"/>
                </a:moveTo>
                <a:cubicBezTo>
                  <a:pt x="2852" y="591"/>
                  <a:pt x="2996" y="735"/>
                  <a:pt x="2996" y="907"/>
                </a:cubicBezTo>
                <a:lnTo>
                  <a:pt x="2996" y="2117"/>
                </a:lnTo>
                <a:cubicBezTo>
                  <a:pt x="2996" y="2290"/>
                  <a:pt x="2852" y="2405"/>
                  <a:pt x="2708" y="2405"/>
                </a:cubicBezTo>
                <a:cubicBezTo>
                  <a:pt x="2536" y="2405"/>
                  <a:pt x="2391" y="2290"/>
                  <a:pt x="2391" y="2117"/>
                </a:cubicBezTo>
                <a:lnTo>
                  <a:pt x="2391" y="907"/>
                </a:lnTo>
                <a:cubicBezTo>
                  <a:pt x="2391" y="735"/>
                  <a:pt x="2536" y="591"/>
                  <a:pt x="2708" y="591"/>
                </a:cubicBezTo>
                <a:close/>
                <a:moveTo>
                  <a:pt x="12328" y="591"/>
                </a:moveTo>
                <a:cubicBezTo>
                  <a:pt x="12472" y="619"/>
                  <a:pt x="12616" y="735"/>
                  <a:pt x="12616" y="907"/>
                </a:cubicBezTo>
                <a:lnTo>
                  <a:pt x="12616" y="2117"/>
                </a:lnTo>
                <a:cubicBezTo>
                  <a:pt x="12588" y="2290"/>
                  <a:pt x="12472" y="2405"/>
                  <a:pt x="12300" y="2405"/>
                </a:cubicBezTo>
                <a:cubicBezTo>
                  <a:pt x="12127" y="2405"/>
                  <a:pt x="12012" y="2290"/>
                  <a:pt x="12012" y="2117"/>
                </a:cubicBezTo>
                <a:lnTo>
                  <a:pt x="12012" y="907"/>
                </a:lnTo>
                <a:cubicBezTo>
                  <a:pt x="12012" y="735"/>
                  <a:pt x="12127" y="591"/>
                  <a:pt x="12300" y="591"/>
                </a:cubicBezTo>
                <a:close/>
                <a:moveTo>
                  <a:pt x="7518" y="591"/>
                </a:moveTo>
                <a:cubicBezTo>
                  <a:pt x="7691" y="591"/>
                  <a:pt x="7806" y="735"/>
                  <a:pt x="7806" y="907"/>
                </a:cubicBezTo>
                <a:lnTo>
                  <a:pt x="7806" y="2117"/>
                </a:lnTo>
                <a:cubicBezTo>
                  <a:pt x="7806" y="2319"/>
                  <a:pt x="7655" y="2420"/>
                  <a:pt x="7504" y="2420"/>
                </a:cubicBezTo>
                <a:cubicBezTo>
                  <a:pt x="7353" y="2420"/>
                  <a:pt x="7202" y="2319"/>
                  <a:pt x="7202" y="2117"/>
                </a:cubicBezTo>
                <a:lnTo>
                  <a:pt x="7202" y="907"/>
                </a:lnTo>
                <a:cubicBezTo>
                  <a:pt x="7202" y="735"/>
                  <a:pt x="7346" y="591"/>
                  <a:pt x="7518" y="591"/>
                </a:cubicBezTo>
                <a:close/>
                <a:moveTo>
                  <a:pt x="11407" y="1800"/>
                </a:moveTo>
                <a:lnTo>
                  <a:pt x="11407" y="2117"/>
                </a:lnTo>
                <a:cubicBezTo>
                  <a:pt x="11407" y="2607"/>
                  <a:pt x="11810" y="3010"/>
                  <a:pt x="12300" y="3010"/>
                </a:cubicBezTo>
                <a:lnTo>
                  <a:pt x="12328" y="3010"/>
                </a:lnTo>
                <a:cubicBezTo>
                  <a:pt x="12789" y="2981"/>
                  <a:pt x="13192" y="2607"/>
                  <a:pt x="13192" y="2117"/>
                </a:cubicBezTo>
                <a:lnTo>
                  <a:pt x="13192" y="1829"/>
                </a:lnTo>
                <a:lnTo>
                  <a:pt x="14114" y="1829"/>
                </a:lnTo>
                <a:cubicBezTo>
                  <a:pt x="14287" y="1829"/>
                  <a:pt x="14431" y="1944"/>
                  <a:pt x="14431" y="2117"/>
                </a:cubicBezTo>
                <a:lnTo>
                  <a:pt x="14431" y="3615"/>
                </a:lnTo>
                <a:lnTo>
                  <a:pt x="606" y="3615"/>
                </a:lnTo>
                <a:lnTo>
                  <a:pt x="606" y="2117"/>
                </a:lnTo>
                <a:cubicBezTo>
                  <a:pt x="606" y="1944"/>
                  <a:pt x="721" y="1829"/>
                  <a:pt x="894" y="1829"/>
                </a:cubicBezTo>
                <a:lnTo>
                  <a:pt x="1787" y="1829"/>
                </a:lnTo>
                <a:lnTo>
                  <a:pt x="1787" y="2117"/>
                </a:lnTo>
                <a:cubicBezTo>
                  <a:pt x="1787" y="2607"/>
                  <a:pt x="2190" y="3010"/>
                  <a:pt x="2708" y="3010"/>
                </a:cubicBezTo>
                <a:cubicBezTo>
                  <a:pt x="3198" y="3010"/>
                  <a:pt x="3572" y="2607"/>
                  <a:pt x="3601" y="2117"/>
                </a:cubicBezTo>
                <a:lnTo>
                  <a:pt x="3601" y="1800"/>
                </a:lnTo>
                <a:lnTo>
                  <a:pt x="6625" y="1800"/>
                </a:lnTo>
                <a:lnTo>
                  <a:pt x="6625" y="2117"/>
                </a:lnTo>
                <a:cubicBezTo>
                  <a:pt x="6625" y="2607"/>
                  <a:pt x="7000" y="3010"/>
                  <a:pt x="7518" y="3010"/>
                </a:cubicBezTo>
                <a:cubicBezTo>
                  <a:pt x="8008" y="3010"/>
                  <a:pt x="8411" y="2607"/>
                  <a:pt x="8411" y="2117"/>
                </a:cubicBezTo>
                <a:lnTo>
                  <a:pt x="8411" y="1800"/>
                </a:lnTo>
                <a:close/>
                <a:moveTo>
                  <a:pt x="3889" y="5717"/>
                </a:moveTo>
                <a:lnTo>
                  <a:pt x="3889" y="6898"/>
                </a:lnTo>
                <a:lnTo>
                  <a:pt x="2708" y="6898"/>
                </a:lnTo>
                <a:lnTo>
                  <a:pt x="2708" y="5717"/>
                </a:lnTo>
                <a:close/>
                <a:moveTo>
                  <a:pt x="8123" y="5717"/>
                </a:moveTo>
                <a:lnTo>
                  <a:pt x="8123" y="6927"/>
                </a:lnTo>
                <a:lnTo>
                  <a:pt x="6913" y="6927"/>
                </a:lnTo>
                <a:lnTo>
                  <a:pt x="6913" y="5717"/>
                </a:lnTo>
                <a:close/>
                <a:moveTo>
                  <a:pt x="12328" y="5717"/>
                </a:moveTo>
                <a:lnTo>
                  <a:pt x="12328" y="6927"/>
                </a:lnTo>
                <a:lnTo>
                  <a:pt x="11119" y="6927"/>
                </a:lnTo>
                <a:lnTo>
                  <a:pt x="11119" y="5717"/>
                </a:lnTo>
                <a:close/>
                <a:moveTo>
                  <a:pt x="2420" y="5113"/>
                </a:moveTo>
                <a:cubicBezTo>
                  <a:pt x="2247" y="5113"/>
                  <a:pt x="2103" y="5257"/>
                  <a:pt x="2103" y="5429"/>
                </a:cubicBezTo>
                <a:lnTo>
                  <a:pt x="2103" y="7215"/>
                </a:lnTo>
                <a:cubicBezTo>
                  <a:pt x="2103" y="7388"/>
                  <a:pt x="2247" y="7503"/>
                  <a:pt x="2420" y="7532"/>
                </a:cubicBezTo>
                <a:lnTo>
                  <a:pt x="4206" y="7532"/>
                </a:lnTo>
                <a:cubicBezTo>
                  <a:pt x="4379" y="7532"/>
                  <a:pt x="4523" y="7388"/>
                  <a:pt x="4523" y="7215"/>
                </a:cubicBezTo>
                <a:lnTo>
                  <a:pt x="4523" y="5429"/>
                </a:lnTo>
                <a:cubicBezTo>
                  <a:pt x="4523" y="5257"/>
                  <a:pt x="4379" y="5113"/>
                  <a:pt x="4206" y="5113"/>
                </a:cubicBezTo>
                <a:close/>
                <a:moveTo>
                  <a:pt x="6625" y="5113"/>
                </a:moveTo>
                <a:cubicBezTo>
                  <a:pt x="6453" y="5113"/>
                  <a:pt x="6309" y="5257"/>
                  <a:pt x="6309" y="5429"/>
                </a:cubicBezTo>
                <a:lnTo>
                  <a:pt x="6309" y="7215"/>
                </a:lnTo>
                <a:cubicBezTo>
                  <a:pt x="6309" y="7388"/>
                  <a:pt x="6453" y="7532"/>
                  <a:pt x="6625" y="7532"/>
                </a:cubicBezTo>
                <a:lnTo>
                  <a:pt x="8411" y="7532"/>
                </a:lnTo>
                <a:cubicBezTo>
                  <a:pt x="8584" y="7532"/>
                  <a:pt x="8699" y="7388"/>
                  <a:pt x="8728" y="7215"/>
                </a:cubicBezTo>
                <a:lnTo>
                  <a:pt x="8728" y="5429"/>
                </a:lnTo>
                <a:cubicBezTo>
                  <a:pt x="8699" y="5257"/>
                  <a:pt x="8584" y="5113"/>
                  <a:pt x="8411" y="5113"/>
                </a:cubicBezTo>
                <a:close/>
                <a:moveTo>
                  <a:pt x="10831" y="5113"/>
                </a:moveTo>
                <a:cubicBezTo>
                  <a:pt x="10658" y="5113"/>
                  <a:pt x="10514" y="5257"/>
                  <a:pt x="10514" y="5429"/>
                </a:cubicBezTo>
                <a:lnTo>
                  <a:pt x="10514" y="7215"/>
                </a:lnTo>
                <a:cubicBezTo>
                  <a:pt x="10514" y="7388"/>
                  <a:pt x="10658" y="7532"/>
                  <a:pt x="10831" y="7532"/>
                </a:cubicBezTo>
                <a:lnTo>
                  <a:pt x="12616" y="7532"/>
                </a:lnTo>
                <a:cubicBezTo>
                  <a:pt x="12789" y="7532"/>
                  <a:pt x="12904" y="7388"/>
                  <a:pt x="12904" y="7215"/>
                </a:cubicBezTo>
                <a:lnTo>
                  <a:pt x="12904" y="5429"/>
                </a:lnTo>
                <a:cubicBezTo>
                  <a:pt x="12904" y="5257"/>
                  <a:pt x="12789" y="5113"/>
                  <a:pt x="12616" y="5113"/>
                </a:cubicBezTo>
                <a:close/>
                <a:moveTo>
                  <a:pt x="3889" y="8713"/>
                </a:moveTo>
                <a:lnTo>
                  <a:pt x="3889" y="9923"/>
                </a:lnTo>
                <a:lnTo>
                  <a:pt x="2708" y="9923"/>
                </a:lnTo>
                <a:lnTo>
                  <a:pt x="2708" y="8713"/>
                </a:lnTo>
                <a:close/>
                <a:moveTo>
                  <a:pt x="8094" y="8713"/>
                </a:moveTo>
                <a:lnTo>
                  <a:pt x="8094" y="9923"/>
                </a:lnTo>
                <a:lnTo>
                  <a:pt x="6885" y="9923"/>
                </a:lnTo>
                <a:lnTo>
                  <a:pt x="6885" y="8713"/>
                </a:lnTo>
                <a:close/>
                <a:moveTo>
                  <a:pt x="12300" y="8713"/>
                </a:moveTo>
                <a:lnTo>
                  <a:pt x="12300" y="9923"/>
                </a:lnTo>
                <a:lnTo>
                  <a:pt x="11090" y="9923"/>
                </a:lnTo>
                <a:lnTo>
                  <a:pt x="11090" y="8713"/>
                </a:lnTo>
                <a:close/>
                <a:moveTo>
                  <a:pt x="6597" y="8108"/>
                </a:moveTo>
                <a:cubicBezTo>
                  <a:pt x="6424" y="8108"/>
                  <a:pt x="6309" y="8252"/>
                  <a:pt x="6309" y="8396"/>
                </a:cubicBezTo>
                <a:lnTo>
                  <a:pt x="6309" y="10211"/>
                </a:lnTo>
                <a:cubicBezTo>
                  <a:pt x="6309" y="10383"/>
                  <a:pt x="6424" y="10499"/>
                  <a:pt x="6597" y="10499"/>
                </a:cubicBezTo>
                <a:lnTo>
                  <a:pt x="8411" y="10499"/>
                </a:lnTo>
                <a:cubicBezTo>
                  <a:pt x="8584" y="10499"/>
                  <a:pt x="8699" y="10383"/>
                  <a:pt x="8699" y="10211"/>
                </a:cubicBezTo>
                <a:lnTo>
                  <a:pt x="8699" y="8396"/>
                </a:lnTo>
                <a:cubicBezTo>
                  <a:pt x="8699" y="8252"/>
                  <a:pt x="8555" y="8108"/>
                  <a:pt x="8411" y="8108"/>
                </a:cubicBezTo>
                <a:close/>
                <a:moveTo>
                  <a:pt x="10802" y="8108"/>
                </a:moveTo>
                <a:cubicBezTo>
                  <a:pt x="10629" y="8108"/>
                  <a:pt x="10514" y="8252"/>
                  <a:pt x="10514" y="8396"/>
                </a:cubicBezTo>
                <a:lnTo>
                  <a:pt x="10514" y="10211"/>
                </a:lnTo>
                <a:cubicBezTo>
                  <a:pt x="10514" y="10383"/>
                  <a:pt x="10629" y="10499"/>
                  <a:pt x="10802" y="10499"/>
                </a:cubicBezTo>
                <a:lnTo>
                  <a:pt x="12616" y="10499"/>
                </a:lnTo>
                <a:cubicBezTo>
                  <a:pt x="12789" y="10499"/>
                  <a:pt x="12904" y="10383"/>
                  <a:pt x="12904" y="10211"/>
                </a:cubicBezTo>
                <a:lnTo>
                  <a:pt x="12904" y="8396"/>
                </a:lnTo>
                <a:cubicBezTo>
                  <a:pt x="12904" y="8252"/>
                  <a:pt x="12760" y="8108"/>
                  <a:pt x="12616" y="8108"/>
                </a:cubicBezTo>
                <a:close/>
                <a:moveTo>
                  <a:pt x="2420" y="8108"/>
                </a:moveTo>
                <a:cubicBezTo>
                  <a:pt x="2247" y="8108"/>
                  <a:pt x="2103" y="8252"/>
                  <a:pt x="2103" y="8425"/>
                </a:cubicBezTo>
                <a:lnTo>
                  <a:pt x="2103" y="10211"/>
                </a:lnTo>
                <a:cubicBezTo>
                  <a:pt x="2103" y="10383"/>
                  <a:pt x="2247" y="10527"/>
                  <a:pt x="2420" y="10527"/>
                </a:cubicBezTo>
                <a:lnTo>
                  <a:pt x="4206" y="10527"/>
                </a:lnTo>
                <a:lnTo>
                  <a:pt x="4206" y="10499"/>
                </a:lnTo>
                <a:cubicBezTo>
                  <a:pt x="4379" y="10499"/>
                  <a:pt x="4494" y="10383"/>
                  <a:pt x="4523" y="10211"/>
                </a:cubicBezTo>
                <a:lnTo>
                  <a:pt x="4523" y="8425"/>
                </a:lnTo>
                <a:cubicBezTo>
                  <a:pt x="4523" y="8252"/>
                  <a:pt x="4379" y="8108"/>
                  <a:pt x="4206" y="8108"/>
                </a:cubicBezTo>
                <a:close/>
                <a:moveTo>
                  <a:pt x="8123" y="11708"/>
                </a:moveTo>
                <a:lnTo>
                  <a:pt x="8123" y="12918"/>
                </a:lnTo>
                <a:lnTo>
                  <a:pt x="6913" y="12918"/>
                </a:lnTo>
                <a:lnTo>
                  <a:pt x="6913" y="11708"/>
                </a:lnTo>
                <a:close/>
                <a:moveTo>
                  <a:pt x="2391" y="11104"/>
                </a:moveTo>
                <a:cubicBezTo>
                  <a:pt x="2219" y="11104"/>
                  <a:pt x="2103" y="11248"/>
                  <a:pt x="2103" y="11420"/>
                </a:cubicBezTo>
                <a:lnTo>
                  <a:pt x="2103" y="11708"/>
                </a:lnTo>
                <a:lnTo>
                  <a:pt x="3889" y="11708"/>
                </a:lnTo>
                <a:lnTo>
                  <a:pt x="3889" y="12918"/>
                </a:lnTo>
                <a:lnTo>
                  <a:pt x="3284" y="12918"/>
                </a:lnTo>
                <a:lnTo>
                  <a:pt x="3284" y="13523"/>
                </a:lnTo>
                <a:lnTo>
                  <a:pt x="4206" y="13523"/>
                </a:lnTo>
                <a:cubicBezTo>
                  <a:pt x="4379" y="13494"/>
                  <a:pt x="4494" y="13379"/>
                  <a:pt x="4494" y="13206"/>
                </a:cubicBezTo>
                <a:lnTo>
                  <a:pt x="4494" y="11420"/>
                </a:lnTo>
                <a:cubicBezTo>
                  <a:pt x="4494" y="11248"/>
                  <a:pt x="4350" y="11104"/>
                  <a:pt x="4206" y="11104"/>
                </a:cubicBezTo>
                <a:close/>
                <a:moveTo>
                  <a:pt x="6597" y="11104"/>
                </a:moveTo>
                <a:cubicBezTo>
                  <a:pt x="6424" y="11104"/>
                  <a:pt x="6309" y="11248"/>
                  <a:pt x="6309" y="11420"/>
                </a:cubicBezTo>
                <a:lnTo>
                  <a:pt x="6309" y="13206"/>
                </a:lnTo>
                <a:cubicBezTo>
                  <a:pt x="6309" y="13379"/>
                  <a:pt x="6424" y="13523"/>
                  <a:pt x="6597" y="13523"/>
                </a:cubicBezTo>
                <a:lnTo>
                  <a:pt x="8411" y="13523"/>
                </a:lnTo>
                <a:cubicBezTo>
                  <a:pt x="8584" y="13494"/>
                  <a:pt x="8699" y="13379"/>
                  <a:pt x="8699" y="13206"/>
                </a:cubicBezTo>
                <a:lnTo>
                  <a:pt x="8699" y="11420"/>
                </a:lnTo>
                <a:cubicBezTo>
                  <a:pt x="8699" y="11248"/>
                  <a:pt x="8555" y="11104"/>
                  <a:pt x="8411" y="11104"/>
                </a:cubicBezTo>
                <a:close/>
                <a:moveTo>
                  <a:pt x="2103" y="12630"/>
                </a:moveTo>
                <a:cubicBezTo>
                  <a:pt x="2276" y="12630"/>
                  <a:pt x="2391" y="12745"/>
                  <a:pt x="2391" y="12918"/>
                </a:cubicBezTo>
                <a:lnTo>
                  <a:pt x="2391" y="13984"/>
                </a:lnTo>
                <a:lnTo>
                  <a:pt x="2391" y="13984"/>
                </a:lnTo>
                <a:lnTo>
                  <a:pt x="1038" y="12630"/>
                </a:lnTo>
                <a:close/>
                <a:moveTo>
                  <a:pt x="14431" y="4220"/>
                </a:moveTo>
                <a:lnTo>
                  <a:pt x="14431" y="10207"/>
                </a:lnTo>
                <a:lnTo>
                  <a:pt x="14431" y="10207"/>
                </a:lnTo>
                <a:cubicBezTo>
                  <a:pt x="13405" y="10265"/>
                  <a:pt x="12375" y="10683"/>
                  <a:pt x="11522" y="11536"/>
                </a:cubicBezTo>
                <a:cubicBezTo>
                  <a:pt x="10682" y="12375"/>
                  <a:pt x="10271" y="13396"/>
                  <a:pt x="10212" y="14416"/>
                </a:cubicBezTo>
                <a:lnTo>
                  <a:pt x="2996" y="14416"/>
                </a:lnTo>
                <a:lnTo>
                  <a:pt x="2996" y="12918"/>
                </a:lnTo>
                <a:cubicBezTo>
                  <a:pt x="2996" y="12428"/>
                  <a:pt x="2593" y="12025"/>
                  <a:pt x="2103" y="12025"/>
                </a:cubicBezTo>
                <a:lnTo>
                  <a:pt x="606" y="12025"/>
                </a:lnTo>
                <a:lnTo>
                  <a:pt x="606" y="4220"/>
                </a:lnTo>
                <a:close/>
                <a:moveTo>
                  <a:pt x="606" y="13040"/>
                </a:moveTo>
                <a:lnTo>
                  <a:pt x="2478" y="14934"/>
                </a:lnTo>
                <a:cubicBezTo>
                  <a:pt x="2536" y="14992"/>
                  <a:pt x="2622" y="15021"/>
                  <a:pt x="2708" y="15021"/>
                </a:cubicBezTo>
                <a:lnTo>
                  <a:pt x="10219" y="15021"/>
                </a:lnTo>
                <a:cubicBezTo>
                  <a:pt x="10235" y="15224"/>
                  <a:pt x="10264" y="15426"/>
                  <a:pt x="10307" y="15626"/>
                </a:cubicBezTo>
                <a:lnTo>
                  <a:pt x="894" y="15626"/>
                </a:lnTo>
                <a:cubicBezTo>
                  <a:pt x="721" y="15626"/>
                  <a:pt x="606" y="15482"/>
                  <a:pt x="606" y="15309"/>
                </a:cubicBezTo>
                <a:lnTo>
                  <a:pt x="606" y="13040"/>
                </a:lnTo>
                <a:close/>
                <a:moveTo>
                  <a:pt x="16332" y="12745"/>
                </a:moveTo>
                <a:lnTo>
                  <a:pt x="16678" y="13120"/>
                </a:lnTo>
                <a:lnTo>
                  <a:pt x="15295" y="14502"/>
                </a:lnTo>
                <a:cubicBezTo>
                  <a:pt x="15180" y="14617"/>
                  <a:pt x="15180" y="14819"/>
                  <a:pt x="15295" y="14934"/>
                </a:cubicBezTo>
                <a:lnTo>
                  <a:pt x="16678" y="16346"/>
                </a:lnTo>
                <a:lnTo>
                  <a:pt x="16332" y="16691"/>
                </a:lnTo>
                <a:lnTo>
                  <a:pt x="14921" y="15309"/>
                </a:lnTo>
                <a:cubicBezTo>
                  <a:pt x="14863" y="15251"/>
                  <a:pt x="14805" y="15222"/>
                  <a:pt x="14719" y="15222"/>
                </a:cubicBezTo>
                <a:cubicBezTo>
                  <a:pt x="14704" y="15215"/>
                  <a:pt x="14686" y="15211"/>
                  <a:pt x="14668" y="15211"/>
                </a:cubicBezTo>
                <a:cubicBezTo>
                  <a:pt x="14617" y="15211"/>
                  <a:pt x="14560" y="15238"/>
                  <a:pt x="14517" y="15280"/>
                </a:cubicBezTo>
                <a:lnTo>
                  <a:pt x="13135" y="16662"/>
                </a:lnTo>
                <a:lnTo>
                  <a:pt x="12789" y="16288"/>
                </a:lnTo>
                <a:lnTo>
                  <a:pt x="14172" y="14905"/>
                </a:lnTo>
                <a:cubicBezTo>
                  <a:pt x="14287" y="14790"/>
                  <a:pt x="14287" y="14589"/>
                  <a:pt x="14172" y="14473"/>
                </a:cubicBezTo>
                <a:lnTo>
                  <a:pt x="12789" y="13091"/>
                </a:lnTo>
                <a:lnTo>
                  <a:pt x="13135" y="12745"/>
                </a:lnTo>
                <a:lnTo>
                  <a:pt x="14517" y="14128"/>
                </a:lnTo>
                <a:cubicBezTo>
                  <a:pt x="14575" y="14185"/>
                  <a:pt x="14647" y="14214"/>
                  <a:pt x="14723" y="14214"/>
                </a:cubicBezTo>
                <a:cubicBezTo>
                  <a:pt x="14798" y="14214"/>
                  <a:pt x="14877" y="14185"/>
                  <a:pt x="14949" y="14128"/>
                </a:cubicBezTo>
                <a:lnTo>
                  <a:pt x="16332" y="12745"/>
                </a:lnTo>
                <a:close/>
                <a:moveTo>
                  <a:pt x="13120" y="12025"/>
                </a:moveTo>
                <a:cubicBezTo>
                  <a:pt x="13041" y="12025"/>
                  <a:pt x="12962" y="12054"/>
                  <a:pt x="12904" y="12112"/>
                </a:cubicBezTo>
                <a:lnTo>
                  <a:pt x="12098" y="12889"/>
                </a:lnTo>
                <a:cubicBezTo>
                  <a:pt x="11983" y="13033"/>
                  <a:pt x="11983" y="13206"/>
                  <a:pt x="12098" y="13321"/>
                </a:cubicBezTo>
                <a:lnTo>
                  <a:pt x="13509" y="14733"/>
                </a:lnTo>
                <a:lnTo>
                  <a:pt x="12098" y="16086"/>
                </a:lnTo>
                <a:cubicBezTo>
                  <a:pt x="11983" y="16202"/>
                  <a:pt x="11983" y="16403"/>
                  <a:pt x="12098" y="16518"/>
                </a:cubicBezTo>
                <a:lnTo>
                  <a:pt x="12904" y="17325"/>
                </a:lnTo>
                <a:cubicBezTo>
                  <a:pt x="12962" y="17382"/>
                  <a:pt x="13041" y="17411"/>
                  <a:pt x="13120" y="17411"/>
                </a:cubicBezTo>
                <a:cubicBezTo>
                  <a:pt x="13200" y="17411"/>
                  <a:pt x="13279" y="17382"/>
                  <a:pt x="13336" y="17325"/>
                </a:cubicBezTo>
                <a:lnTo>
                  <a:pt x="14719" y="15942"/>
                </a:lnTo>
                <a:lnTo>
                  <a:pt x="16102" y="17325"/>
                </a:lnTo>
                <a:cubicBezTo>
                  <a:pt x="16159" y="17382"/>
                  <a:pt x="16246" y="17411"/>
                  <a:pt x="16332" y="17411"/>
                </a:cubicBezTo>
                <a:cubicBezTo>
                  <a:pt x="16390" y="17411"/>
                  <a:pt x="16476" y="17382"/>
                  <a:pt x="16534" y="17325"/>
                </a:cubicBezTo>
                <a:lnTo>
                  <a:pt x="17340" y="16518"/>
                </a:lnTo>
                <a:cubicBezTo>
                  <a:pt x="17455" y="16403"/>
                  <a:pt x="17455" y="16230"/>
                  <a:pt x="17340" y="16115"/>
                </a:cubicBezTo>
                <a:lnTo>
                  <a:pt x="15957" y="14733"/>
                </a:lnTo>
                <a:lnTo>
                  <a:pt x="17340" y="13321"/>
                </a:lnTo>
                <a:cubicBezTo>
                  <a:pt x="17455" y="13206"/>
                  <a:pt x="17455" y="13033"/>
                  <a:pt x="17340" y="12889"/>
                </a:cubicBezTo>
                <a:lnTo>
                  <a:pt x="16534" y="12112"/>
                </a:lnTo>
                <a:cubicBezTo>
                  <a:pt x="16476" y="12054"/>
                  <a:pt x="16397" y="12025"/>
                  <a:pt x="16318" y="12025"/>
                </a:cubicBezTo>
                <a:cubicBezTo>
                  <a:pt x="16238" y="12025"/>
                  <a:pt x="16159" y="12054"/>
                  <a:pt x="16102" y="12112"/>
                </a:cubicBezTo>
                <a:lnTo>
                  <a:pt x="14719" y="13494"/>
                </a:lnTo>
                <a:lnTo>
                  <a:pt x="13336" y="12112"/>
                </a:lnTo>
                <a:cubicBezTo>
                  <a:pt x="13279" y="12054"/>
                  <a:pt x="13200" y="12025"/>
                  <a:pt x="13120" y="12025"/>
                </a:cubicBezTo>
                <a:close/>
                <a:moveTo>
                  <a:pt x="14719" y="10816"/>
                </a:moveTo>
                <a:cubicBezTo>
                  <a:pt x="16879" y="10816"/>
                  <a:pt x="18636" y="12572"/>
                  <a:pt x="18636" y="14733"/>
                </a:cubicBezTo>
                <a:cubicBezTo>
                  <a:pt x="18617" y="17069"/>
                  <a:pt x="16688" y="18629"/>
                  <a:pt x="14684" y="18629"/>
                </a:cubicBezTo>
                <a:cubicBezTo>
                  <a:pt x="13724" y="18629"/>
                  <a:pt x="12747" y="18271"/>
                  <a:pt x="11954" y="17469"/>
                </a:cubicBezTo>
                <a:cubicBezTo>
                  <a:pt x="9506" y="15021"/>
                  <a:pt x="11234" y="10816"/>
                  <a:pt x="14719" y="10816"/>
                </a:cubicBezTo>
                <a:close/>
                <a:moveTo>
                  <a:pt x="2694" y="0"/>
                </a:moveTo>
                <a:cubicBezTo>
                  <a:pt x="2240" y="0"/>
                  <a:pt x="1787" y="303"/>
                  <a:pt x="1787" y="907"/>
                </a:cubicBezTo>
                <a:lnTo>
                  <a:pt x="1787" y="1224"/>
                </a:lnTo>
                <a:lnTo>
                  <a:pt x="894" y="1224"/>
                </a:lnTo>
                <a:cubicBezTo>
                  <a:pt x="404" y="1224"/>
                  <a:pt x="1" y="1628"/>
                  <a:pt x="1" y="2117"/>
                </a:cubicBezTo>
                <a:lnTo>
                  <a:pt x="1" y="12313"/>
                </a:lnTo>
                <a:lnTo>
                  <a:pt x="1" y="15309"/>
                </a:lnTo>
                <a:cubicBezTo>
                  <a:pt x="1" y="15827"/>
                  <a:pt x="404" y="16230"/>
                  <a:pt x="894" y="16230"/>
                </a:cubicBezTo>
                <a:lnTo>
                  <a:pt x="10480" y="16230"/>
                </a:lnTo>
                <a:cubicBezTo>
                  <a:pt x="11081" y="17900"/>
                  <a:pt x="12629" y="19226"/>
                  <a:pt x="14719" y="19226"/>
                </a:cubicBezTo>
                <a:cubicBezTo>
                  <a:pt x="17196" y="19226"/>
                  <a:pt x="19212" y="17210"/>
                  <a:pt x="19212" y="14733"/>
                </a:cubicBezTo>
                <a:cubicBezTo>
                  <a:pt x="19212" y="12133"/>
                  <a:pt x="17201" y="10371"/>
                  <a:pt x="15007" y="10212"/>
                </a:cubicBezTo>
                <a:lnTo>
                  <a:pt x="15007" y="10212"/>
                </a:lnTo>
                <a:lnTo>
                  <a:pt x="15007" y="2117"/>
                </a:lnTo>
                <a:cubicBezTo>
                  <a:pt x="15007" y="1628"/>
                  <a:pt x="14604" y="1224"/>
                  <a:pt x="14114" y="1224"/>
                </a:cubicBezTo>
                <a:lnTo>
                  <a:pt x="13192" y="1224"/>
                </a:lnTo>
                <a:lnTo>
                  <a:pt x="13192" y="907"/>
                </a:lnTo>
                <a:cubicBezTo>
                  <a:pt x="13149" y="360"/>
                  <a:pt x="12724" y="87"/>
                  <a:pt x="12300" y="87"/>
                </a:cubicBezTo>
                <a:cubicBezTo>
                  <a:pt x="11875" y="87"/>
                  <a:pt x="11450" y="360"/>
                  <a:pt x="11407" y="907"/>
                </a:cubicBezTo>
                <a:lnTo>
                  <a:pt x="11407" y="1195"/>
                </a:lnTo>
                <a:lnTo>
                  <a:pt x="8411" y="1195"/>
                </a:lnTo>
                <a:lnTo>
                  <a:pt x="8411" y="907"/>
                </a:lnTo>
                <a:cubicBezTo>
                  <a:pt x="8411" y="303"/>
                  <a:pt x="7965" y="0"/>
                  <a:pt x="7518" y="0"/>
                </a:cubicBezTo>
                <a:cubicBezTo>
                  <a:pt x="7072" y="0"/>
                  <a:pt x="6625" y="303"/>
                  <a:pt x="6625" y="907"/>
                </a:cubicBezTo>
                <a:lnTo>
                  <a:pt x="6625" y="1195"/>
                </a:lnTo>
                <a:lnTo>
                  <a:pt x="3601" y="1195"/>
                </a:lnTo>
                <a:lnTo>
                  <a:pt x="3601" y="907"/>
                </a:lnTo>
                <a:cubicBezTo>
                  <a:pt x="3601" y="303"/>
                  <a:pt x="3148" y="0"/>
                  <a:pt x="269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0694B233-C2FB-492D-91F2-5D79E0B8522B}"/>
              </a:ext>
            </a:extLst>
          </p:cNvPr>
          <p:cNvSpPr txBox="1"/>
          <p:nvPr/>
        </p:nvSpPr>
        <p:spPr>
          <a:xfrm>
            <a:off x="1864493" y="227499"/>
            <a:ext cx="541496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000" dirty="0">
                <a:solidFill>
                  <a:schemeClr val="bg1"/>
                </a:solidFill>
              </a:rPr>
              <a:t>Créer un évènement</a:t>
            </a:r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2F9790EB-5290-42D4-B2C7-2182111CA78A}"/>
              </a:ext>
            </a:extLst>
          </p:cNvPr>
          <p:cNvCxnSpPr/>
          <p:nvPr/>
        </p:nvCxnSpPr>
        <p:spPr>
          <a:xfrm>
            <a:off x="713225" y="923800"/>
            <a:ext cx="779859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Image 3">
            <a:extLst>
              <a:ext uri="{FF2B5EF4-FFF2-40B4-BE49-F238E27FC236}">
                <a16:creationId xmlns:a16="http://schemas.microsoft.com/office/drawing/2014/main" id="{2C62E57D-462D-4A41-865F-042FFEE823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225" y="1165797"/>
            <a:ext cx="7798596" cy="375020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797823092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69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6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JANUARY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586" name="Google Shape;586;p69"/>
          <p:cNvSpPr txBox="1"/>
          <p:nvPr/>
        </p:nvSpPr>
        <p:spPr>
          <a:xfrm>
            <a:off x="713225" y="1152400"/>
            <a:ext cx="1023900" cy="9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01</a:t>
            </a:r>
            <a:endParaRPr sz="6000" b="1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87" name="Google Shape;587;p69"/>
          <p:cNvSpPr txBox="1"/>
          <p:nvPr/>
        </p:nvSpPr>
        <p:spPr>
          <a:xfrm>
            <a:off x="713225" y="2063800"/>
            <a:ext cx="1565100" cy="128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Mercury is the closest planet to the Sun and the smallest in the Solar System</a:t>
            </a:r>
            <a:endParaRPr sz="1600">
              <a:solidFill>
                <a:schemeClr val="dk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588" name="Google Shape;588;p69"/>
          <p:cNvSpPr/>
          <p:nvPr/>
        </p:nvSpPr>
        <p:spPr>
          <a:xfrm>
            <a:off x="1562787" y="3562764"/>
            <a:ext cx="464522" cy="464837"/>
          </a:xfrm>
          <a:custGeom>
            <a:avLst/>
            <a:gdLst/>
            <a:ahLst/>
            <a:cxnLst/>
            <a:rect l="l" t="t" r="r" b="b"/>
            <a:pathLst>
              <a:path w="19213" h="19226" extrusionOk="0">
                <a:moveTo>
                  <a:pt x="2708" y="591"/>
                </a:moveTo>
                <a:cubicBezTo>
                  <a:pt x="2881" y="591"/>
                  <a:pt x="3025" y="735"/>
                  <a:pt x="2996" y="907"/>
                </a:cubicBezTo>
                <a:lnTo>
                  <a:pt x="2996" y="2117"/>
                </a:lnTo>
                <a:cubicBezTo>
                  <a:pt x="2982" y="2290"/>
                  <a:pt x="2845" y="2376"/>
                  <a:pt x="2705" y="2376"/>
                </a:cubicBezTo>
                <a:cubicBezTo>
                  <a:pt x="2564" y="2376"/>
                  <a:pt x="2420" y="2290"/>
                  <a:pt x="2391" y="2117"/>
                </a:cubicBezTo>
                <a:lnTo>
                  <a:pt x="2391" y="907"/>
                </a:lnTo>
                <a:cubicBezTo>
                  <a:pt x="2391" y="735"/>
                  <a:pt x="2535" y="591"/>
                  <a:pt x="2708" y="591"/>
                </a:cubicBezTo>
                <a:close/>
                <a:moveTo>
                  <a:pt x="7518" y="591"/>
                </a:moveTo>
                <a:cubicBezTo>
                  <a:pt x="7691" y="591"/>
                  <a:pt x="7806" y="735"/>
                  <a:pt x="7806" y="907"/>
                </a:cubicBezTo>
                <a:lnTo>
                  <a:pt x="7806" y="2117"/>
                </a:lnTo>
                <a:cubicBezTo>
                  <a:pt x="7806" y="2290"/>
                  <a:pt x="7662" y="2405"/>
                  <a:pt x="7518" y="2405"/>
                </a:cubicBezTo>
                <a:cubicBezTo>
                  <a:pt x="7345" y="2405"/>
                  <a:pt x="7201" y="2290"/>
                  <a:pt x="7201" y="2117"/>
                </a:cubicBezTo>
                <a:lnTo>
                  <a:pt x="7201" y="907"/>
                </a:lnTo>
                <a:cubicBezTo>
                  <a:pt x="7201" y="735"/>
                  <a:pt x="7345" y="591"/>
                  <a:pt x="7518" y="591"/>
                </a:cubicBezTo>
                <a:close/>
                <a:moveTo>
                  <a:pt x="12299" y="591"/>
                </a:moveTo>
                <a:cubicBezTo>
                  <a:pt x="12472" y="591"/>
                  <a:pt x="12616" y="735"/>
                  <a:pt x="12616" y="907"/>
                </a:cubicBezTo>
                <a:lnTo>
                  <a:pt x="12616" y="2117"/>
                </a:lnTo>
                <a:cubicBezTo>
                  <a:pt x="12616" y="2290"/>
                  <a:pt x="12472" y="2405"/>
                  <a:pt x="12299" y="2405"/>
                </a:cubicBezTo>
                <a:cubicBezTo>
                  <a:pt x="12155" y="2405"/>
                  <a:pt x="12011" y="2290"/>
                  <a:pt x="12011" y="2117"/>
                </a:cubicBezTo>
                <a:lnTo>
                  <a:pt x="12011" y="907"/>
                </a:lnTo>
                <a:cubicBezTo>
                  <a:pt x="12011" y="735"/>
                  <a:pt x="12155" y="591"/>
                  <a:pt x="12299" y="591"/>
                </a:cubicBezTo>
                <a:close/>
                <a:moveTo>
                  <a:pt x="11407" y="1800"/>
                </a:moveTo>
                <a:lnTo>
                  <a:pt x="11407" y="2117"/>
                </a:lnTo>
                <a:cubicBezTo>
                  <a:pt x="11407" y="2607"/>
                  <a:pt x="11810" y="3010"/>
                  <a:pt x="12299" y="3010"/>
                </a:cubicBezTo>
                <a:cubicBezTo>
                  <a:pt x="12789" y="3010"/>
                  <a:pt x="13192" y="2607"/>
                  <a:pt x="13221" y="2117"/>
                </a:cubicBezTo>
                <a:lnTo>
                  <a:pt x="13221" y="1829"/>
                </a:lnTo>
                <a:lnTo>
                  <a:pt x="14114" y="1829"/>
                </a:lnTo>
                <a:cubicBezTo>
                  <a:pt x="14287" y="1829"/>
                  <a:pt x="14402" y="1944"/>
                  <a:pt x="14402" y="2117"/>
                </a:cubicBezTo>
                <a:lnTo>
                  <a:pt x="14402" y="3615"/>
                </a:lnTo>
                <a:lnTo>
                  <a:pt x="606" y="3615"/>
                </a:lnTo>
                <a:lnTo>
                  <a:pt x="606" y="2117"/>
                </a:lnTo>
                <a:cubicBezTo>
                  <a:pt x="606" y="1944"/>
                  <a:pt x="750" y="1829"/>
                  <a:pt x="894" y="1829"/>
                </a:cubicBezTo>
                <a:lnTo>
                  <a:pt x="1787" y="1829"/>
                </a:lnTo>
                <a:lnTo>
                  <a:pt x="1787" y="2117"/>
                </a:lnTo>
                <a:cubicBezTo>
                  <a:pt x="1787" y="2607"/>
                  <a:pt x="2219" y="3010"/>
                  <a:pt x="2708" y="3010"/>
                </a:cubicBezTo>
                <a:cubicBezTo>
                  <a:pt x="3198" y="2981"/>
                  <a:pt x="3572" y="2607"/>
                  <a:pt x="3601" y="2117"/>
                </a:cubicBezTo>
                <a:lnTo>
                  <a:pt x="3601" y="1800"/>
                </a:lnTo>
                <a:lnTo>
                  <a:pt x="6597" y="1800"/>
                </a:lnTo>
                <a:lnTo>
                  <a:pt x="6597" y="2117"/>
                </a:lnTo>
                <a:cubicBezTo>
                  <a:pt x="6597" y="2607"/>
                  <a:pt x="7000" y="3010"/>
                  <a:pt x="7518" y="3010"/>
                </a:cubicBezTo>
                <a:cubicBezTo>
                  <a:pt x="8008" y="3010"/>
                  <a:pt x="8411" y="2607"/>
                  <a:pt x="8411" y="2117"/>
                </a:cubicBezTo>
                <a:lnTo>
                  <a:pt x="8411" y="1800"/>
                </a:lnTo>
                <a:close/>
                <a:moveTo>
                  <a:pt x="3918" y="5717"/>
                </a:moveTo>
                <a:lnTo>
                  <a:pt x="3918" y="6927"/>
                </a:lnTo>
                <a:lnTo>
                  <a:pt x="2708" y="6927"/>
                </a:lnTo>
                <a:lnTo>
                  <a:pt x="2708" y="5717"/>
                </a:lnTo>
                <a:close/>
                <a:moveTo>
                  <a:pt x="8094" y="5717"/>
                </a:moveTo>
                <a:lnTo>
                  <a:pt x="8094" y="6927"/>
                </a:lnTo>
                <a:lnTo>
                  <a:pt x="6913" y="6927"/>
                </a:lnTo>
                <a:lnTo>
                  <a:pt x="6913" y="5717"/>
                </a:lnTo>
                <a:close/>
                <a:moveTo>
                  <a:pt x="12299" y="5717"/>
                </a:moveTo>
                <a:lnTo>
                  <a:pt x="12299" y="6927"/>
                </a:lnTo>
                <a:lnTo>
                  <a:pt x="11119" y="6927"/>
                </a:lnTo>
                <a:lnTo>
                  <a:pt x="11119" y="5717"/>
                </a:lnTo>
                <a:close/>
                <a:moveTo>
                  <a:pt x="2420" y="5113"/>
                </a:moveTo>
                <a:cubicBezTo>
                  <a:pt x="2247" y="5113"/>
                  <a:pt x="2103" y="5257"/>
                  <a:pt x="2103" y="5429"/>
                </a:cubicBezTo>
                <a:lnTo>
                  <a:pt x="2103" y="7215"/>
                </a:lnTo>
                <a:cubicBezTo>
                  <a:pt x="2103" y="7388"/>
                  <a:pt x="2247" y="7503"/>
                  <a:pt x="2420" y="7532"/>
                </a:cubicBezTo>
                <a:lnTo>
                  <a:pt x="4206" y="7532"/>
                </a:lnTo>
                <a:cubicBezTo>
                  <a:pt x="4379" y="7532"/>
                  <a:pt x="4494" y="7388"/>
                  <a:pt x="4494" y="7215"/>
                </a:cubicBezTo>
                <a:lnTo>
                  <a:pt x="4494" y="5429"/>
                </a:lnTo>
                <a:cubicBezTo>
                  <a:pt x="4494" y="5257"/>
                  <a:pt x="4379" y="5113"/>
                  <a:pt x="4206" y="5113"/>
                </a:cubicBezTo>
                <a:close/>
                <a:moveTo>
                  <a:pt x="6597" y="5113"/>
                </a:moveTo>
                <a:cubicBezTo>
                  <a:pt x="6453" y="5113"/>
                  <a:pt x="6309" y="5257"/>
                  <a:pt x="6309" y="5429"/>
                </a:cubicBezTo>
                <a:lnTo>
                  <a:pt x="6309" y="7215"/>
                </a:lnTo>
                <a:cubicBezTo>
                  <a:pt x="6309" y="7388"/>
                  <a:pt x="6453" y="7532"/>
                  <a:pt x="6597" y="7532"/>
                </a:cubicBezTo>
                <a:lnTo>
                  <a:pt x="8411" y="7532"/>
                </a:lnTo>
                <a:cubicBezTo>
                  <a:pt x="8584" y="7532"/>
                  <a:pt x="8699" y="7388"/>
                  <a:pt x="8699" y="7215"/>
                </a:cubicBezTo>
                <a:lnTo>
                  <a:pt x="8699" y="5429"/>
                </a:lnTo>
                <a:cubicBezTo>
                  <a:pt x="8699" y="5257"/>
                  <a:pt x="8584" y="5113"/>
                  <a:pt x="8411" y="5113"/>
                </a:cubicBezTo>
                <a:close/>
                <a:moveTo>
                  <a:pt x="10802" y="5113"/>
                </a:moveTo>
                <a:cubicBezTo>
                  <a:pt x="10658" y="5113"/>
                  <a:pt x="10514" y="5257"/>
                  <a:pt x="10514" y="5429"/>
                </a:cubicBezTo>
                <a:lnTo>
                  <a:pt x="10514" y="7215"/>
                </a:lnTo>
                <a:cubicBezTo>
                  <a:pt x="10514" y="7388"/>
                  <a:pt x="10658" y="7532"/>
                  <a:pt x="10802" y="7532"/>
                </a:cubicBezTo>
                <a:lnTo>
                  <a:pt x="12616" y="7532"/>
                </a:lnTo>
                <a:cubicBezTo>
                  <a:pt x="12789" y="7532"/>
                  <a:pt x="12904" y="7388"/>
                  <a:pt x="12904" y="7215"/>
                </a:cubicBezTo>
                <a:lnTo>
                  <a:pt x="12904" y="5429"/>
                </a:lnTo>
                <a:cubicBezTo>
                  <a:pt x="12904" y="5257"/>
                  <a:pt x="12789" y="5113"/>
                  <a:pt x="12616" y="5113"/>
                </a:cubicBezTo>
                <a:close/>
                <a:moveTo>
                  <a:pt x="3889" y="8713"/>
                </a:moveTo>
                <a:lnTo>
                  <a:pt x="3889" y="9923"/>
                </a:lnTo>
                <a:lnTo>
                  <a:pt x="2708" y="9923"/>
                </a:lnTo>
                <a:lnTo>
                  <a:pt x="2708" y="8713"/>
                </a:lnTo>
                <a:close/>
                <a:moveTo>
                  <a:pt x="8094" y="8713"/>
                </a:moveTo>
                <a:lnTo>
                  <a:pt x="8094" y="9923"/>
                </a:lnTo>
                <a:lnTo>
                  <a:pt x="6913" y="9923"/>
                </a:lnTo>
                <a:lnTo>
                  <a:pt x="6913" y="8713"/>
                </a:lnTo>
                <a:close/>
                <a:moveTo>
                  <a:pt x="12299" y="8713"/>
                </a:moveTo>
                <a:lnTo>
                  <a:pt x="12299" y="9923"/>
                </a:lnTo>
                <a:lnTo>
                  <a:pt x="11119" y="9923"/>
                </a:lnTo>
                <a:lnTo>
                  <a:pt x="11119" y="8713"/>
                </a:lnTo>
                <a:close/>
                <a:moveTo>
                  <a:pt x="2391" y="8108"/>
                </a:moveTo>
                <a:cubicBezTo>
                  <a:pt x="2247" y="8108"/>
                  <a:pt x="2103" y="8252"/>
                  <a:pt x="2103" y="8425"/>
                </a:cubicBezTo>
                <a:lnTo>
                  <a:pt x="2103" y="10211"/>
                </a:lnTo>
                <a:cubicBezTo>
                  <a:pt x="2103" y="10383"/>
                  <a:pt x="2247" y="10527"/>
                  <a:pt x="2391" y="10527"/>
                </a:cubicBezTo>
                <a:lnTo>
                  <a:pt x="4206" y="10527"/>
                </a:lnTo>
                <a:lnTo>
                  <a:pt x="4206" y="10499"/>
                </a:lnTo>
                <a:cubicBezTo>
                  <a:pt x="4379" y="10499"/>
                  <a:pt x="4494" y="10383"/>
                  <a:pt x="4494" y="10211"/>
                </a:cubicBezTo>
                <a:lnTo>
                  <a:pt x="4494" y="8425"/>
                </a:lnTo>
                <a:cubicBezTo>
                  <a:pt x="4494" y="8252"/>
                  <a:pt x="4379" y="8108"/>
                  <a:pt x="4206" y="8108"/>
                </a:cubicBezTo>
                <a:close/>
                <a:moveTo>
                  <a:pt x="6597" y="8108"/>
                </a:moveTo>
                <a:cubicBezTo>
                  <a:pt x="6453" y="8108"/>
                  <a:pt x="6309" y="8252"/>
                  <a:pt x="6309" y="8425"/>
                </a:cubicBezTo>
                <a:lnTo>
                  <a:pt x="6309" y="10211"/>
                </a:lnTo>
                <a:cubicBezTo>
                  <a:pt x="6309" y="10383"/>
                  <a:pt x="6453" y="10527"/>
                  <a:pt x="6597" y="10527"/>
                </a:cubicBezTo>
                <a:lnTo>
                  <a:pt x="8411" y="10527"/>
                </a:lnTo>
                <a:lnTo>
                  <a:pt x="8411" y="10499"/>
                </a:lnTo>
                <a:cubicBezTo>
                  <a:pt x="8584" y="10499"/>
                  <a:pt x="8699" y="10383"/>
                  <a:pt x="8699" y="10211"/>
                </a:cubicBezTo>
                <a:lnTo>
                  <a:pt x="8699" y="8425"/>
                </a:lnTo>
                <a:cubicBezTo>
                  <a:pt x="8699" y="8252"/>
                  <a:pt x="8584" y="8108"/>
                  <a:pt x="8411" y="8108"/>
                </a:cubicBezTo>
                <a:close/>
                <a:moveTo>
                  <a:pt x="10802" y="8108"/>
                </a:moveTo>
                <a:cubicBezTo>
                  <a:pt x="10658" y="8108"/>
                  <a:pt x="10514" y="8252"/>
                  <a:pt x="10514" y="8425"/>
                </a:cubicBezTo>
                <a:lnTo>
                  <a:pt x="10514" y="10211"/>
                </a:lnTo>
                <a:cubicBezTo>
                  <a:pt x="10514" y="10383"/>
                  <a:pt x="10658" y="10527"/>
                  <a:pt x="10802" y="10527"/>
                </a:cubicBezTo>
                <a:lnTo>
                  <a:pt x="12616" y="10527"/>
                </a:lnTo>
                <a:lnTo>
                  <a:pt x="12616" y="10499"/>
                </a:lnTo>
                <a:cubicBezTo>
                  <a:pt x="12789" y="10499"/>
                  <a:pt x="12904" y="10383"/>
                  <a:pt x="12904" y="10211"/>
                </a:cubicBezTo>
                <a:lnTo>
                  <a:pt x="12904" y="8425"/>
                </a:lnTo>
                <a:cubicBezTo>
                  <a:pt x="12904" y="8252"/>
                  <a:pt x="12789" y="8108"/>
                  <a:pt x="12616" y="8108"/>
                </a:cubicBezTo>
                <a:close/>
                <a:moveTo>
                  <a:pt x="8123" y="11708"/>
                </a:moveTo>
                <a:lnTo>
                  <a:pt x="8123" y="12918"/>
                </a:lnTo>
                <a:lnTo>
                  <a:pt x="6913" y="12918"/>
                </a:lnTo>
                <a:lnTo>
                  <a:pt x="6913" y="11708"/>
                </a:lnTo>
                <a:close/>
                <a:moveTo>
                  <a:pt x="2391" y="11104"/>
                </a:moveTo>
                <a:cubicBezTo>
                  <a:pt x="2247" y="11104"/>
                  <a:pt x="2103" y="11248"/>
                  <a:pt x="2103" y="11420"/>
                </a:cubicBezTo>
                <a:lnTo>
                  <a:pt x="2103" y="11708"/>
                </a:lnTo>
                <a:lnTo>
                  <a:pt x="3889" y="11708"/>
                </a:lnTo>
                <a:lnTo>
                  <a:pt x="3889" y="12918"/>
                </a:lnTo>
                <a:lnTo>
                  <a:pt x="3313" y="12918"/>
                </a:lnTo>
                <a:lnTo>
                  <a:pt x="3313" y="13523"/>
                </a:lnTo>
                <a:lnTo>
                  <a:pt x="4206" y="13523"/>
                </a:lnTo>
                <a:cubicBezTo>
                  <a:pt x="4379" y="13523"/>
                  <a:pt x="4494" y="13379"/>
                  <a:pt x="4494" y="13206"/>
                </a:cubicBezTo>
                <a:lnTo>
                  <a:pt x="4494" y="11420"/>
                </a:lnTo>
                <a:cubicBezTo>
                  <a:pt x="4494" y="11248"/>
                  <a:pt x="4379" y="11132"/>
                  <a:pt x="4206" y="11104"/>
                </a:cubicBezTo>
                <a:close/>
                <a:moveTo>
                  <a:pt x="6559" y="11129"/>
                </a:moveTo>
                <a:cubicBezTo>
                  <a:pt x="6429" y="11129"/>
                  <a:pt x="6309" y="11262"/>
                  <a:pt x="6309" y="11420"/>
                </a:cubicBezTo>
                <a:lnTo>
                  <a:pt x="6309" y="13206"/>
                </a:lnTo>
                <a:cubicBezTo>
                  <a:pt x="6309" y="13379"/>
                  <a:pt x="6453" y="13523"/>
                  <a:pt x="6597" y="13523"/>
                </a:cubicBezTo>
                <a:lnTo>
                  <a:pt x="8411" y="13523"/>
                </a:lnTo>
                <a:cubicBezTo>
                  <a:pt x="8584" y="13523"/>
                  <a:pt x="8699" y="13379"/>
                  <a:pt x="8699" y="13206"/>
                </a:cubicBezTo>
                <a:lnTo>
                  <a:pt x="8699" y="11420"/>
                </a:lnTo>
                <a:cubicBezTo>
                  <a:pt x="8699" y="11262"/>
                  <a:pt x="8603" y="11129"/>
                  <a:pt x="8455" y="11129"/>
                </a:cubicBezTo>
                <a:cubicBezTo>
                  <a:pt x="8441" y="11129"/>
                  <a:pt x="8426" y="11130"/>
                  <a:pt x="8411" y="11132"/>
                </a:cubicBezTo>
                <a:lnTo>
                  <a:pt x="6597" y="11132"/>
                </a:lnTo>
                <a:cubicBezTo>
                  <a:pt x="6584" y="11130"/>
                  <a:pt x="6572" y="11129"/>
                  <a:pt x="6559" y="11129"/>
                </a:cubicBezTo>
                <a:close/>
                <a:moveTo>
                  <a:pt x="2103" y="12630"/>
                </a:moveTo>
                <a:cubicBezTo>
                  <a:pt x="2276" y="12630"/>
                  <a:pt x="2391" y="12745"/>
                  <a:pt x="2391" y="12918"/>
                </a:cubicBezTo>
                <a:lnTo>
                  <a:pt x="2391" y="13984"/>
                </a:lnTo>
                <a:lnTo>
                  <a:pt x="1038" y="12630"/>
                </a:lnTo>
                <a:close/>
                <a:moveTo>
                  <a:pt x="14402" y="4220"/>
                </a:moveTo>
                <a:lnTo>
                  <a:pt x="14402" y="10209"/>
                </a:lnTo>
                <a:lnTo>
                  <a:pt x="14402" y="10209"/>
                </a:lnTo>
                <a:cubicBezTo>
                  <a:pt x="13386" y="10273"/>
                  <a:pt x="12367" y="10691"/>
                  <a:pt x="11522" y="11536"/>
                </a:cubicBezTo>
                <a:cubicBezTo>
                  <a:pt x="10682" y="12375"/>
                  <a:pt x="10268" y="13396"/>
                  <a:pt x="10207" y="14416"/>
                </a:cubicBezTo>
                <a:lnTo>
                  <a:pt x="2996" y="14416"/>
                </a:lnTo>
                <a:lnTo>
                  <a:pt x="2996" y="12918"/>
                </a:lnTo>
                <a:cubicBezTo>
                  <a:pt x="2996" y="12428"/>
                  <a:pt x="2593" y="12025"/>
                  <a:pt x="2103" y="12025"/>
                </a:cubicBezTo>
                <a:lnTo>
                  <a:pt x="606" y="12025"/>
                </a:lnTo>
                <a:lnTo>
                  <a:pt x="606" y="4220"/>
                </a:lnTo>
                <a:close/>
                <a:moveTo>
                  <a:pt x="606" y="13033"/>
                </a:moveTo>
                <a:lnTo>
                  <a:pt x="2507" y="14934"/>
                </a:lnTo>
                <a:cubicBezTo>
                  <a:pt x="2535" y="14992"/>
                  <a:pt x="2622" y="15021"/>
                  <a:pt x="2708" y="15021"/>
                </a:cubicBezTo>
                <a:lnTo>
                  <a:pt x="10212" y="15021"/>
                </a:lnTo>
                <a:cubicBezTo>
                  <a:pt x="10227" y="15224"/>
                  <a:pt x="10256" y="15426"/>
                  <a:pt x="10298" y="15626"/>
                </a:cubicBezTo>
                <a:lnTo>
                  <a:pt x="894" y="15626"/>
                </a:lnTo>
                <a:cubicBezTo>
                  <a:pt x="721" y="15626"/>
                  <a:pt x="606" y="15482"/>
                  <a:pt x="606" y="15309"/>
                </a:cubicBezTo>
                <a:lnTo>
                  <a:pt x="606" y="13033"/>
                </a:lnTo>
                <a:close/>
                <a:moveTo>
                  <a:pt x="16505" y="12745"/>
                </a:moveTo>
                <a:lnTo>
                  <a:pt x="16994" y="13206"/>
                </a:lnTo>
                <a:lnTo>
                  <a:pt x="13509" y="16691"/>
                </a:lnTo>
                <a:lnTo>
                  <a:pt x="12443" y="15626"/>
                </a:lnTo>
                <a:lnTo>
                  <a:pt x="12904" y="15136"/>
                </a:lnTo>
                <a:lnTo>
                  <a:pt x="13308" y="15539"/>
                </a:lnTo>
                <a:cubicBezTo>
                  <a:pt x="13365" y="15597"/>
                  <a:pt x="13437" y="15626"/>
                  <a:pt x="13513" y="15626"/>
                </a:cubicBezTo>
                <a:cubicBezTo>
                  <a:pt x="13588" y="15626"/>
                  <a:pt x="13668" y="15597"/>
                  <a:pt x="13740" y="15539"/>
                </a:cubicBezTo>
                <a:lnTo>
                  <a:pt x="16505" y="12745"/>
                </a:lnTo>
                <a:close/>
                <a:moveTo>
                  <a:pt x="16519" y="12025"/>
                </a:moveTo>
                <a:cubicBezTo>
                  <a:pt x="16440" y="12025"/>
                  <a:pt x="16361" y="12054"/>
                  <a:pt x="16303" y="12112"/>
                </a:cubicBezTo>
                <a:lnTo>
                  <a:pt x="13509" y="14905"/>
                </a:lnTo>
                <a:lnTo>
                  <a:pt x="13135" y="14502"/>
                </a:lnTo>
                <a:cubicBezTo>
                  <a:pt x="13077" y="14445"/>
                  <a:pt x="12998" y="14416"/>
                  <a:pt x="12919" y="14416"/>
                </a:cubicBezTo>
                <a:cubicBezTo>
                  <a:pt x="12840" y="14416"/>
                  <a:pt x="12760" y="14445"/>
                  <a:pt x="12703" y="14502"/>
                </a:cubicBezTo>
                <a:lnTo>
                  <a:pt x="11810" y="15395"/>
                </a:lnTo>
                <a:cubicBezTo>
                  <a:pt x="11695" y="15510"/>
                  <a:pt x="11695" y="15712"/>
                  <a:pt x="11810" y="15827"/>
                </a:cubicBezTo>
                <a:lnTo>
                  <a:pt x="13308" y="17325"/>
                </a:lnTo>
                <a:cubicBezTo>
                  <a:pt x="13365" y="17382"/>
                  <a:pt x="13423" y="17411"/>
                  <a:pt x="13509" y="17411"/>
                </a:cubicBezTo>
                <a:cubicBezTo>
                  <a:pt x="13596" y="17411"/>
                  <a:pt x="13682" y="17382"/>
                  <a:pt x="13740" y="17325"/>
                </a:cubicBezTo>
                <a:lnTo>
                  <a:pt x="17628" y="13437"/>
                </a:lnTo>
                <a:cubicBezTo>
                  <a:pt x="17743" y="13321"/>
                  <a:pt x="17743" y="13120"/>
                  <a:pt x="17628" y="13004"/>
                </a:cubicBezTo>
                <a:lnTo>
                  <a:pt x="16735" y="12112"/>
                </a:lnTo>
                <a:cubicBezTo>
                  <a:pt x="16677" y="12054"/>
                  <a:pt x="16598" y="12025"/>
                  <a:pt x="16519" y="12025"/>
                </a:cubicBezTo>
                <a:close/>
                <a:moveTo>
                  <a:pt x="14719" y="10816"/>
                </a:moveTo>
                <a:cubicBezTo>
                  <a:pt x="16879" y="10816"/>
                  <a:pt x="18607" y="12572"/>
                  <a:pt x="18607" y="14733"/>
                </a:cubicBezTo>
                <a:cubicBezTo>
                  <a:pt x="18607" y="17070"/>
                  <a:pt x="16685" y="18617"/>
                  <a:pt x="14683" y="18617"/>
                </a:cubicBezTo>
                <a:cubicBezTo>
                  <a:pt x="13724" y="18617"/>
                  <a:pt x="12747" y="18262"/>
                  <a:pt x="11954" y="17469"/>
                </a:cubicBezTo>
                <a:cubicBezTo>
                  <a:pt x="9506" y="15021"/>
                  <a:pt x="11234" y="10816"/>
                  <a:pt x="14719" y="10816"/>
                </a:cubicBezTo>
                <a:close/>
                <a:moveTo>
                  <a:pt x="7504" y="0"/>
                </a:moveTo>
                <a:cubicBezTo>
                  <a:pt x="7050" y="0"/>
                  <a:pt x="6597" y="303"/>
                  <a:pt x="6597" y="907"/>
                </a:cubicBezTo>
                <a:lnTo>
                  <a:pt x="6597" y="1195"/>
                </a:lnTo>
                <a:lnTo>
                  <a:pt x="3601" y="1195"/>
                </a:lnTo>
                <a:lnTo>
                  <a:pt x="3601" y="907"/>
                </a:lnTo>
                <a:cubicBezTo>
                  <a:pt x="3543" y="360"/>
                  <a:pt x="3111" y="87"/>
                  <a:pt x="2683" y="87"/>
                </a:cubicBezTo>
                <a:cubicBezTo>
                  <a:pt x="2255" y="87"/>
                  <a:pt x="1830" y="360"/>
                  <a:pt x="1787" y="907"/>
                </a:cubicBezTo>
                <a:lnTo>
                  <a:pt x="1787" y="1224"/>
                </a:lnTo>
                <a:lnTo>
                  <a:pt x="894" y="1224"/>
                </a:lnTo>
                <a:cubicBezTo>
                  <a:pt x="404" y="1224"/>
                  <a:pt x="1" y="1628"/>
                  <a:pt x="1" y="2117"/>
                </a:cubicBezTo>
                <a:lnTo>
                  <a:pt x="1" y="12313"/>
                </a:lnTo>
                <a:lnTo>
                  <a:pt x="1" y="15309"/>
                </a:lnTo>
                <a:cubicBezTo>
                  <a:pt x="1" y="15827"/>
                  <a:pt x="404" y="16230"/>
                  <a:pt x="894" y="16230"/>
                </a:cubicBezTo>
                <a:lnTo>
                  <a:pt x="10469" y="16230"/>
                </a:lnTo>
                <a:cubicBezTo>
                  <a:pt x="11067" y="17900"/>
                  <a:pt x="12614" y="19226"/>
                  <a:pt x="14719" y="19226"/>
                </a:cubicBezTo>
                <a:cubicBezTo>
                  <a:pt x="17196" y="19226"/>
                  <a:pt x="19212" y="17210"/>
                  <a:pt x="19212" y="14733"/>
                </a:cubicBezTo>
                <a:cubicBezTo>
                  <a:pt x="19212" y="12133"/>
                  <a:pt x="17200" y="10371"/>
                  <a:pt x="15007" y="10212"/>
                </a:cubicBezTo>
                <a:lnTo>
                  <a:pt x="15007" y="10212"/>
                </a:lnTo>
                <a:lnTo>
                  <a:pt x="15007" y="2117"/>
                </a:lnTo>
                <a:cubicBezTo>
                  <a:pt x="15007" y="1628"/>
                  <a:pt x="14604" y="1224"/>
                  <a:pt x="14114" y="1224"/>
                </a:cubicBezTo>
                <a:lnTo>
                  <a:pt x="13221" y="1224"/>
                </a:lnTo>
                <a:lnTo>
                  <a:pt x="13221" y="907"/>
                </a:lnTo>
                <a:cubicBezTo>
                  <a:pt x="13221" y="303"/>
                  <a:pt x="12767" y="0"/>
                  <a:pt x="12314" y="0"/>
                </a:cubicBezTo>
                <a:cubicBezTo>
                  <a:pt x="11860" y="0"/>
                  <a:pt x="11407" y="303"/>
                  <a:pt x="11407" y="907"/>
                </a:cubicBezTo>
                <a:lnTo>
                  <a:pt x="11407" y="1195"/>
                </a:lnTo>
                <a:lnTo>
                  <a:pt x="8411" y="1195"/>
                </a:lnTo>
                <a:lnTo>
                  <a:pt x="8411" y="907"/>
                </a:lnTo>
                <a:cubicBezTo>
                  <a:pt x="8411" y="303"/>
                  <a:pt x="7957" y="0"/>
                  <a:pt x="750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9" name="Google Shape;589;p69"/>
          <p:cNvSpPr/>
          <p:nvPr/>
        </p:nvSpPr>
        <p:spPr>
          <a:xfrm>
            <a:off x="850113" y="3562764"/>
            <a:ext cx="464522" cy="464837"/>
          </a:xfrm>
          <a:custGeom>
            <a:avLst/>
            <a:gdLst/>
            <a:ahLst/>
            <a:cxnLst/>
            <a:rect l="l" t="t" r="r" b="b"/>
            <a:pathLst>
              <a:path w="19213" h="19226" extrusionOk="0">
                <a:moveTo>
                  <a:pt x="2708" y="591"/>
                </a:moveTo>
                <a:cubicBezTo>
                  <a:pt x="2852" y="591"/>
                  <a:pt x="2996" y="735"/>
                  <a:pt x="2996" y="907"/>
                </a:cubicBezTo>
                <a:lnTo>
                  <a:pt x="2996" y="2117"/>
                </a:lnTo>
                <a:cubicBezTo>
                  <a:pt x="2996" y="2290"/>
                  <a:pt x="2852" y="2405"/>
                  <a:pt x="2708" y="2405"/>
                </a:cubicBezTo>
                <a:cubicBezTo>
                  <a:pt x="2536" y="2405"/>
                  <a:pt x="2391" y="2290"/>
                  <a:pt x="2391" y="2117"/>
                </a:cubicBezTo>
                <a:lnTo>
                  <a:pt x="2391" y="907"/>
                </a:lnTo>
                <a:cubicBezTo>
                  <a:pt x="2391" y="735"/>
                  <a:pt x="2536" y="591"/>
                  <a:pt x="2708" y="591"/>
                </a:cubicBezTo>
                <a:close/>
                <a:moveTo>
                  <a:pt x="12328" y="591"/>
                </a:moveTo>
                <a:cubicBezTo>
                  <a:pt x="12472" y="619"/>
                  <a:pt x="12616" y="735"/>
                  <a:pt x="12616" y="907"/>
                </a:cubicBezTo>
                <a:lnTo>
                  <a:pt x="12616" y="2117"/>
                </a:lnTo>
                <a:cubicBezTo>
                  <a:pt x="12588" y="2290"/>
                  <a:pt x="12472" y="2405"/>
                  <a:pt x="12300" y="2405"/>
                </a:cubicBezTo>
                <a:cubicBezTo>
                  <a:pt x="12127" y="2405"/>
                  <a:pt x="12012" y="2290"/>
                  <a:pt x="12012" y="2117"/>
                </a:cubicBezTo>
                <a:lnTo>
                  <a:pt x="12012" y="907"/>
                </a:lnTo>
                <a:cubicBezTo>
                  <a:pt x="12012" y="735"/>
                  <a:pt x="12127" y="591"/>
                  <a:pt x="12300" y="591"/>
                </a:cubicBezTo>
                <a:close/>
                <a:moveTo>
                  <a:pt x="7518" y="591"/>
                </a:moveTo>
                <a:cubicBezTo>
                  <a:pt x="7691" y="591"/>
                  <a:pt x="7806" y="735"/>
                  <a:pt x="7806" y="907"/>
                </a:cubicBezTo>
                <a:lnTo>
                  <a:pt x="7806" y="2117"/>
                </a:lnTo>
                <a:cubicBezTo>
                  <a:pt x="7806" y="2319"/>
                  <a:pt x="7655" y="2420"/>
                  <a:pt x="7504" y="2420"/>
                </a:cubicBezTo>
                <a:cubicBezTo>
                  <a:pt x="7353" y="2420"/>
                  <a:pt x="7202" y="2319"/>
                  <a:pt x="7202" y="2117"/>
                </a:cubicBezTo>
                <a:lnTo>
                  <a:pt x="7202" y="907"/>
                </a:lnTo>
                <a:cubicBezTo>
                  <a:pt x="7202" y="735"/>
                  <a:pt x="7346" y="591"/>
                  <a:pt x="7518" y="591"/>
                </a:cubicBezTo>
                <a:close/>
                <a:moveTo>
                  <a:pt x="11407" y="1800"/>
                </a:moveTo>
                <a:lnTo>
                  <a:pt x="11407" y="2117"/>
                </a:lnTo>
                <a:cubicBezTo>
                  <a:pt x="11407" y="2607"/>
                  <a:pt x="11810" y="3010"/>
                  <a:pt x="12300" y="3010"/>
                </a:cubicBezTo>
                <a:lnTo>
                  <a:pt x="12328" y="3010"/>
                </a:lnTo>
                <a:cubicBezTo>
                  <a:pt x="12789" y="2981"/>
                  <a:pt x="13192" y="2607"/>
                  <a:pt x="13192" y="2117"/>
                </a:cubicBezTo>
                <a:lnTo>
                  <a:pt x="13192" y="1829"/>
                </a:lnTo>
                <a:lnTo>
                  <a:pt x="14114" y="1829"/>
                </a:lnTo>
                <a:cubicBezTo>
                  <a:pt x="14287" y="1829"/>
                  <a:pt x="14431" y="1944"/>
                  <a:pt x="14431" y="2117"/>
                </a:cubicBezTo>
                <a:lnTo>
                  <a:pt x="14431" y="3615"/>
                </a:lnTo>
                <a:lnTo>
                  <a:pt x="606" y="3615"/>
                </a:lnTo>
                <a:lnTo>
                  <a:pt x="606" y="2117"/>
                </a:lnTo>
                <a:cubicBezTo>
                  <a:pt x="606" y="1944"/>
                  <a:pt x="721" y="1829"/>
                  <a:pt x="894" y="1829"/>
                </a:cubicBezTo>
                <a:lnTo>
                  <a:pt x="1787" y="1829"/>
                </a:lnTo>
                <a:lnTo>
                  <a:pt x="1787" y="2117"/>
                </a:lnTo>
                <a:cubicBezTo>
                  <a:pt x="1787" y="2607"/>
                  <a:pt x="2190" y="3010"/>
                  <a:pt x="2708" y="3010"/>
                </a:cubicBezTo>
                <a:cubicBezTo>
                  <a:pt x="3198" y="3010"/>
                  <a:pt x="3572" y="2607"/>
                  <a:pt x="3601" y="2117"/>
                </a:cubicBezTo>
                <a:lnTo>
                  <a:pt x="3601" y="1800"/>
                </a:lnTo>
                <a:lnTo>
                  <a:pt x="6625" y="1800"/>
                </a:lnTo>
                <a:lnTo>
                  <a:pt x="6625" y="2117"/>
                </a:lnTo>
                <a:cubicBezTo>
                  <a:pt x="6625" y="2607"/>
                  <a:pt x="7000" y="3010"/>
                  <a:pt x="7518" y="3010"/>
                </a:cubicBezTo>
                <a:cubicBezTo>
                  <a:pt x="8008" y="3010"/>
                  <a:pt x="8411" y="2607"/>
                  <a:pt x="8411" y="2117"/>
                </a:cubicBezTo>
                <a:lnTo>
                  <a:pt x="8411" y="1800"/>
                </a:lnTo>
                <a:close/>
                <a:moveTo>
                  <a:pt x="3889" y="5717"/>
                </a:moveTo>
                <a:lnTo>
                  <a:pt x="3889" y="6898"/>
                </a:lnTo>
                <a:lnTo>
                  <a:pt x="2708" y="6898"/>
                </a:lnTo>
                <a:lnTo>
                  <a:pt x="2708" y="5717"/>
                </a:lnTo>
                <a:close/>
                <a:moveTo>
                  <a:pt x="8123" y="5717"/>
                </a:moveTo>
                <a:lnTo>
                  <a:pt x="8123" y="6927"/>
                </a:lnTo>
                <a:lnTo>
                  <a:pt x="6913" y="6927"/>
                </a:lnTo>
                <a:lnTo>
                  <a:pt x="6913" y="5717"/>
                </a:lnTo>
                <a:close/>
                <a:moveTo>
                  <a:pt x="12328" y="5717"/>
                </a:moveTo>
                <a:lnTo>
                  <a:pt x="12328" y="6927"/>
                </a:lnTo>
                <a:lnTo>
                  <a:pt x="11119" y="6927"/>
                </a:lnTo>
                <a:lnTo>
                  <a:pt x="11119" y="5717"/>
                </a:lnTo>
                <a:close/>
                <a:moveTo>
                  <a:pt x="2420" y="5113"/>
                </a:moveTo>
                <a:cubicBezTo>
                  <a:pt x="2247" y="5113"/>
                  <a:pt x="2103" y="5257"/>
                  <a:pt x="2103" y="5429"/>
                </a:cubicBezTo>
                <a:lnTo>
                  <a:pt x="2103" y="7215"/>
                </a:lnTo>
                <a:cubicBezTo>
                  <a:pt x="2103" y="7388"/>
                  <a:pt x="2247" y="7503"/>
                  <a:pt x="2420" y="7532"/>
                </a:cubicBezTo>
                <a:lnTo>
                  <a:pt x="4206" y="7532"/>
                </a:lnTo>
                <a:cubicBezTo>
                  <a:pt x="4379" y="7532"/>
                  <a:pt x="4523" y="7388"/>
                  <a:pt x="4523" y="7215"/>
                </a:cubicBezTo>
                <a:lnTo>
                  <a:pt x="4523" y="5429"/>
                </a:lnTo>
                <a:cubicBezTo>
                  <a:pt x="4523" y="5257"/>
                  <a:pt x="4379" y="5113"/>
                  <a:pt x="4206" y="5113"/>
                </a:cubicBezTo>
                <a:close/>
                <a:moveTo>
                  <a:pt x="6625" y="5113"/>
                </a:moveTo>
                <a:cubicBezTo>
                  <a:pt x="6453" y="5113"/>
                  <a:pt x="6309" y="5257"/>
                  <a:pt x="6309" y="5429"/>
                </a:cubicBezTo>
                <a:lnTo>
                  <a:pt x="6309" y="7215"/>
                </a:lnTo>
                <a:cubicBezTo>
                  <a:pt x="6309" y="7388"/>
                  <a:pt x="6453" y="7532"/>
                  <a:pt x="6625" y="7532"/>
                </a:cubicBezTo>
                <a:lnTo>
                  <a:pt x="8411" y="7532"/>
                </a:lnTo>
                <a:cubicBezTo>
                  <a:pt x="8584" y="7532"/>
                  <a:pt x="8699" y="7388"/>
                  <a:pt x="8728" y="7215"/>
                </a:cubicBezTo>
                <a:lnTo>
                  <a:pt x="8728" y="5429"/>
                </a:lnTo>
                <a:cubicBezTo>
                  <a:pt x="8699" y="5257"/>
                  <a:pt x="8584" y="5113"/>
                  <a:pt x="8411" y="5113"/>
                </a:cubicBezTo>
                <a:close/>
                <a:moveTo>
                  <a:pt x="10831" y="5113"/>
                </a:moveTo>
                <a:cubicBezTo>
                  <a:pt x="10658" y="5113"/>
                  <a:pt x="10514" y="5257"/>
                  <a:pt x="10514" y="5429"/>
                </a:cubicBezTo>
                <a:lnTo>
                  <a:pt x="10514" y="7215"/>
                </a:lnTo>
                <a:cubicBezTo>
                  <a:pt x="10514" y="7388"/>
                  <a:pt x="10658" y="7532"/>
                  <a:pt x="10831" y="7532"/>
                </a:cubicBezTo>
                <a:lnTo>
                  <a:pt x="12616" y="7532"/>
                </a:lnTo>
                <a:cubicBezTo>
                  <a:pt x="12789" y="7532"/>
                  <a:pt x="12904" y="7388"/>
                  <a:pt x="12904" y="7215"/>
                </a:cubicBezTo>
                <a:lnTo>
                  <a:pt x="12904" y="5429"/>
                </a:lnTo>
                <a:cubicBezTo>
                  <a:pt x="12904" y="5257"/>
                  <a:pt x="12789" y="5113"/>
                  <a:pt x="12616" y="5113"/>
                </a:cubicBezTo>
                <a:close/>
                <a:moveTo>
                  <a:pt x="3889" y="8713"/>
                </a:moveTo>
                <a:lnTo>
                  <a:pt x="3889" y="9923"/>
                </a:lnTo>
                <a:lnTo>
                  <a:pt x="2708" y="9923"/>
                </a:lnTo>
                <a:lnTo>
                  <a:pt x="2708" y="8713"/>
                </a:lnTo>
                <a:close/>
                <a:moveTo>
                  <a:pt x="8094" y="8713"/>
                </a:moveTo>
                <a:lnTo>
                  <a:pt x="8094" y="9923"/>
                </a:lnTo>
                <a:lnTo>
                  <a:pt x="6885" y="9923"/>
                </a:lnTo>
                <a:lnTo>
                  <a:pt x="6885" y="8713"/>
                </a:lnTo>
                <a:close/>
                <a:moveTo>
                  <a:pt x="12300" y="8713"/>
                </a:moveTo>
                <a:lnTo>
                  <a:pt x="12300" y="9923"/>
                </a:lnTo>
                <a:lnTo>
                  <a:pt x="11090" y="9923"/>
                </a:lnTo>
                <a:lnTo>
                  <a:pt x="11090" y="8713"/>
                </a:lnTo>
                <a:close/>
                <a:moveTo>
                  <a:pt x="6597" y="8108"/>
                </a:moveTo>
                <a:cubicBezTo>
                  <a:pt x="6424" y="8108"/>
                  <a:pt x="6309" y="8252"/>
                  <a:pt x="6309" y="8396"/>
                </a:cubicBezTo>
                <a:lnTo>
                  <a:pt x="6309" y="10211"/>
                </a:lnTo>
                <a:cubicBezTo>
                  <a:pt x="6309" y="10383"/>
                  <a:pt x="6424" y="10499"/>
                  <a:pt x="6597" y="10499"/>
                </a:cubicBezTo>
                <a:lnTo>
                  <a:pt x="8411" y="10499"/>
                </a:lnTo>
                <a:cubicBezTo>
                  <a:pt x="8584" y="10499"/>
                  <a:pt x="8699" y="10383"/>
                  <a:pt x="8699" y="10211"/>
                </a:cubicBezTo>
                <a:lnTo>
                  <a:pt x="8699" y="8396"/>
                </a:lnTo>
                <a:cubicBezTo>
                  <a:pt x="8699" y="8252"/>
                  <a:pt x="8555" y="8108"/>
                  <a:pt x="8411" y="8108"/>
                </a:cubicBezTo>
                <a:close/>
                <a:moveTo>
                  <a:pt x="10802" y="8108"/>
                </a:moveTo>
                <a:cubicBezTo>
                  <a:pt x="10629" y="8108"/>
                  <a:pt x="10514" y="8252"/>
                  <a:pt x="10514" y="8396"/>
                </a:cubicBezTo>
                <a:lnTo>
                  <a:pt x="10514" y="10211"/>
                </a:lnTo>
                <a:cubicBezTo>
                  <a:pt x="10514" y="10383"/>
                  <a:pt x="10629" y="10499"/>
                  <a:pt x="10802" y="10499"/>
                </a:cubicBezTo>
                <a:lnTo>
                  <a:pt x="12616" y="10499"/>
                </a:lnTo>
                <a:cubicBezTo>
                  <a:pt x="12789" y="10499"/>
                  <a:pt x="12904" y="10383"/>
                  <a:pt x="12904" y="10211"/>
                </a:cubicBezTo>
                <a:lnTo>
                  <a:pt x="12904" y="8396"/>
                </a:lnTo>
                <a:cubicBezTo>
                  <a:pt x="12904" y="8252"/>
                  <a:pt x="12760" y="8108"/>
                  <a:pt x="12616" y="8108"/>
                </a:cubicBezTo>
                <a:close/>
                <a:moveTo>
                  <a:pt x="2420" y="8108"/>
                </a:moveTo>
                <a:cubicBezTo>
                  <a:pt x="2247" y="8108"/>
                  <a:pt x="2103" y="8252"/>
                  <a:pt x="2103" y="8425"/>
                </a:cubicBezTo>
                <a:lnTo>
                  <a:pt x="2103" y="10211"/>
                </a:lnTo>
                <a:cubicBezTo>
                  <a:pt x="2103" y="10383"/>
                  <a:pt x="2247" y="10527"/>
                  <a:pt x="2420" y="10527"/>
                </a:cubicBezTo>
                <a:lnTo>
                  <a:pt x="4206" y="10527"/>
                </a:lnTo>
                <a:lnTo>
                  <a:pt x="4206" y="10499"/>
                </a:lnTo>
                <a:cubicBezTo>
                  <a:pt x="4379" y="10499"/>
                  <a:pt x="4494" y="10383"/>
                  <a:pt x="4523" y="10211"/>
                </a:cubicBezTo>
                <a:lnTo>
                  <a:pt x="4523" y="8425"/>
                </a:lnTo>
                <a:cubicBezTo>
                  <a:pt x="4523" y="8252"/>
                  <a:pt x="4379" y="8108"/>
                  <a:pt x="4206" y="8108"/>
                </a:cubicBezTo>
                <a:close/>
                <a:moveTo>
                  <a:pt x="8123" y="11708"/>
                </a:moveTo>
                <a:lnTo>
                  <a:pt x="8123" y="12918"/>
                </a:lnTo>
                <a:lnTo>
                  <a:pt x="6913" y="12918"/>
                </a:lnTo>
                <a:lnTo>
                  <a:pt x="6913" y="11708"/>
                </a:lnTo>
                <a:close/>
                <a:moveTo>
                  <a:pt x="2391" y="11104"/>
                </a:moveTo>
                <a:cubicBezTo>
                  <a:pt x="2219" y="11104"/>
                  <a:pt x="2103" y="11248"/>
                  <a:pt x="2103" y="11420"/>
                </a:cubicBezTo>
                <a:lnTo>
                  <a:pt x="2103" y="11708"/>
                </a:lnTo>
                <a:lnTo>
                  <a:pt x="3889" y="11708"/>
                </a:lnTo>
                <a:lnTo>
                  <a:pt x="3889" y="12918"/>
                </a:lnTo>
                <a:lnTo>
                  <a:pt x="3284" y="12918"/>
                </a:lnTo>
                <a:lnTo>
                  <a:pt x="3284" y="13523"/>
                </a:lnTo>
                <a:lnTo>
                  <a:pt x="4206" y="13523"/>
                </a:lnTo>
                <a:cubicBezTo>
                  <a:pt x="4379" y="13494"/>
                  <a:pt x="4494" y="13379"/>
                  <a:pt x="4494" y="13206"/>
                </a:cubicBezTo>
                <a:lnTo>
                  <a:pt x="4494" y="11420"/>
                </a:lnTo>
                <a:cubicBezTo>
                  <a:pt x="4494" y="11248"/>
                  <a:pt x="4350" y="11104"/>
                  <a:pt x="4206" y="11104"/>
                </a:cubicBezTo>
                <a:close/>
                <a:moveTo>
                  <a:pt x="6597" y="11104"/>
                </a:moveTo>
                <a:cubicBezTo>
                  <a:pt x="6424" y="11104"/>
                  <a:pt x="6309" y="11248"/>
                  <a:pt x="6309" y="11420"/>
                </a:cubicBezTo>
                <a:lnTo>
                  <a:pt x="6309" y="13206"/>
                </a:lnTo>
                <a:cubicBezTo>
                  <a:pt x="6309" y="13379"/>
                  <a:pt x="6424" y="13523"/>
                  <a:pt x="6597" y="13523"/>
                </a:cubicBezTo>
                <a:lnTo>
                  <a:pt x="8411" y="13523"/>
                </a:lnTo>
                <a:cubicBezTo>
                  <a:pt x="8584" y="13494"/>
                  <a:pt x="8699" y="13379"/>
                  <a:pt x="8699" y="13206"/>
                </a:cubicBezTo>
                <a:lnTo>
                  <a:pt x="8699" y="11420"/>
                </a:lnTo>
                <a:cubicBezTo>
                  <a:pt x="8699" y="11248"/>
                  <a:pt x="8555" y="11104"/>
                  <a:pt x="8411" y="11104"/>
                </a:cubicBezTo>
                <a:close/>
                <a:moveTo>
                  <a:pt x="2103" y="12630"/>
                </a:moveTo>
                <a:cubicBezTo>
                  <a:pt x="2276" y="12630"/>
                  <a:pt x="2391" y="12745"/>
                  <a:pt x="2391" y="12918"/>
                </a:cubicBezTo>
                <a:lnTo>
                  <a:pt x="2391" y="13984"/>
                </a:lnTo>
                <a:lnTo>
                  <a:pt x="2391" y="13984"/>
                </a:lnTo>
                <a:lnTo>
                  <a:pt x="1038" y="12630"/>
                </a:lnTo>
                <a:close/>
                <a:moveTo>
                  <a:pt x="14431" y="4220"/>
                </a:moveTo>
                <a:lnTo>
                  <a:pt x="14431" y="10207"/>
                </a:lnTo>
                <a:lnTo>
                  <a:pt x="14431" y="10207"/>
                </a:lnTo>
                <a:cubicBezTo>
                  <a:pt x="13405" y="10265"/>
                  <a:pt x="12375" y="10683"/>
                  <a:pt x="11522" y="11536"/>
                </a:cubicBezTo>
                <a:cubicBezTo>
                  <a:pt x="10682" y="12375"/>
                  <a:pt x="10271" y="13396"/>
                  <a:pt x="10212" y="14416"/>
                </a:cubicBezTo>
                <a:lnTo>
                  <a:pt x="2996" y="14416"/>
                </a:lnTo>
                <a:lnTo>
                  <a:pt x="2996" y="12918"/>
                </a:lnTo>
                <a:cubicBezTo>
                  <a:pt x="2996" y="12428"/>
                  <a:pt x="2593" y="12025"/>
                  <a:pt x="2103" y="12025"/>
                </a:cubicBezTo>
                <a:lnTo>
                  <a:pt x="606" y="12025"/>
                </a:lnTo>
                <a:lnTo>
                  <a:pt x="606" y="4220"/>
                </a:lnTo>
                <a:close/>
                <a:moveTo>
                  <a:pt x="606" y="13040"/>
                </a:moveTo>
                <a:lnTo>
                  <a:pt x="2478" y="14934"/>
                </a:lnTo>
                <a:cubicBezTo>
                  <a:pt x="2536" y="14992"/>
                  <a:pt x="2622" y="15021"/>
                  <a:pt x="2708" y="15021"/>
                </a:cubicBezTo>
                <a:lnTo>
                  <a:pt x="10219" y="15021"/>
                </a:lnTo>
                <a:cubicBezTo>
                  <a:pt x="10235" y="15224"/>
                  <a:pt x="10264" y="15426"/>
                  <a:pt x="10307" y="15626"/>
                </a:cubicBezTo>
                <a:lnTo>
                  <a:pt x="894" y="15626"/>
                </a:lnTo>
                <a:cubicBezTo>
                  <a:pt x="721" y="15626"/>
                  <a:pt x="606" y="15482"/>
                  <a:pt x="606" y="15309"/>
                </a:cubicBezTo>
                <a:lnTo>
                  <a:pt x="606" y="13040"/>
                </a:lnTo>
                <a:close/>
                <a:moveTo>
                  <a:pt x="16332" y="12745"/>
                </a:moveTo>
                <a:lnTo>
                  <a:pt x="16678" y="13120"/>
                </a:lnTo>
                <a:lnTo>
                  <a:pt x="15295" y="14502"/>
                </a:lnTo>
                <a:cubicBezTo>
                  <a:pt x="15180" y="14617"/>
                  <a:pt x="15180" y="14819"/>
                  <a:pt x="15295" y="14934"/>
                </a:cubicBezTo>
                <a:lnTo>
                  <a:pt x="16678" y="16346"/>
                </a:lnTo>
                <a:lnTo>
                  <a:pt x="16332" y="16691"/>
                </a:lnTo>
                <a:lnTo>
                  <a:pt x="14921" y="15309"/>
                </a:lnTo>
                <a:cubicBezTo>
                  <a:pt x="14863" y="15251"/>
                  <a:pt x="14805" y="15222"/>
                  <a:pt x="14719" y="15222"/>
                </a:cubicBezTo>
                <a:cubicBezTo>
                  <a:pt x="14704" y="15215"/>
                  <a:pt x="14686" y="15211"/>
                  <a:pt x="14668" y="15211"/>
                </a:cubicBezTo>
                <a:cubicBezTo>
                  <a:pt x="14617" y="15211"/>
                  <a:pt x="14560" y="15238"/>
                  <a:pt x="14517" y="15280"/>
                </a:cubicBezTo>
                <a:lnTo>
                  <a:pt x="13135" y="16662"/>
                </a:lnTo>
                <a:lnTo>
                  <a:pt x="12789" y="16288"/>
                </a:lnTo>
                <a:lnTo>
                  <a:pt x="14172" y="14905"/>
                </a:lnTo>
                <a:cubicBezTo>
                  <a:pt x="14287" y="14790"/>
                  <a:pt x="14287" y="14589"/>
                  <a:pt x="14172" y="14473"/>
                </a:cubicBezTo>
                <a:lnTo>
                  <a:pt x="12789" y="13091"/>
                </a:lnTo>
                <a:lnTo>
                  <a:pt x="13135" y="12745"/>
                </a:lnTo>
                <a:lnTo>
                  <a:pt x="14517" y="14128"/>
                </a:lnTo>
                <a:cubicBezTo>
                  <a:pt x="14575" y="14185"/>
                  <a:pt x="14647" y="14214"/>
                  <a:pt x="14723" y="14214"/>
                </a:cubicBezTo>
                <a:cubicBezTo>
                  <a:pt x="14798" y="14214"/>
                  <a:pt x="14877" y="14185"/>
                  <a:pt x="14949" y="14128"/>
                </a:cubicBezTo>
                <a:lnTo>
                  <a:pt x="16332" y="12745"/>
                </a:lnTo>
                <a:close/>
                <a:moveTo>
                  <a:pt x="13120" y="12025"/>
                </a:moveTo>
                <a:cubicBezTo>
                  <a:pt x="13041" y="12025"/>
                  <a:pt x="12962" y="12054"/>
                  <a:pt x="12904" y="12112"/>
                </a:cubicBezTo>
                <a:lnTo>
                  <a:pt x="12098" y="12889"/>
                </a:lnTo>
                <a:cubicBezTo>
                  <a:pt x="11983" y="13033"/>
                  <a:pt x="11983" y="13206"/>
                  <a:pt x="12098" y="13321"/>
                </a:cubicBezTo>
                <a:lnTo>
                  <a:pt x="13509" y="14733"/>
                </a:lnTo>
                <a:lnTo>
                  <a:pt x="12098" y="16086"/>
                </a:lnTo>
                <a:cubicBezTo>
                  <a:pt x="11983" y="16202"/>
                  <a:pt x="11983" y="16403"/>
                  <a:pt x="12098" y="16518"/>
                </a:cubicBezTo>
                <a:lnTo>
                  <a:pt x="12904" y="17325"/>
                </a:lnTo>
                <a:cubicBezTo>
                  <a:pt x="12962" y="17382"/>
                  <a:pt x="13041" y="17411"/>
                  <a:pt x="13120" y="17411"/>
                </a:cubicBezTo>
                <a:cubicBezTo>
                  <a:pt x="13200" y="17411"/>
                  <a:pt x="13279" y="17382"/>
                  <a:pt x="13336" y="17325"/>
                </a:cubicBezTo>
                <a:lnTo>
                  <a:pt x="14719" y="15942"/>
                </a:lnTo>
                <a:lnTo>
                  <a:pt x="16102" y="17325"/>
                </a:lnTo>
                <a:cubicBezTo>
                  <a:pt x="16159" y="17382"/>
                  <a:pt x="16246" y="17411"/>
                  <a:pt x="16332" y="17411"/>
                </a:cubicBezTo>
                <a:cubicBezTo>
                  <a:pt x="16390" y="17411"/>
                  <a:pt x="16476" y="17382"/>
                  <a:pt x="16534" y="17325"/>
                </a:cubicBezTo>
                <a:lnTo>
                  <a:pt x="17340" y="16518"/>
                </a:lnTo>
                <a:cubicBezTo>
                  <a:pt x="17455" y="16403"/>
                  <a:pt x="17455" y="16230"/>
                  <a:pt x="17340" y="16115"/>
                </a:cubicBezTo>
                <a:lnTo>
                  <a:pt x="15957" y="14733"/>
                </a:lnTo>
                <a:lnTo>
                  <a:pt x="17340" y="13321"/>
                </a:lnTo>
                <a:cubicBezTo>
                  <a:pt x="17455" y="13206"/>
                  <a:pt x="17455" y="13033"/>
                  <a:pt x="17340" y="12889"/>
                </a:cubicBezTo>
                <a:lnTo>
                  <a:pt x="16534" y="12112"/>
                </a:lnTo>
                <a:cubicBezTo>
                  <a:pt x="16476" y="12054"/>
                  <a:pt x="16397" y="12025"/>
                  <a:pt x="16318" y="12025"/>
                </a:cubicBezTo>
                <a:cubicBezTo>
                  <a:pt x="16238" y="12025"/>
                  <a:pt x="16159" y="12054"/>
                  <a:pt x="16102" y="12112"/>
                </a:cubicBezTo>
                <a:lnTo>
                  <a:pt x="14719" y="13494"/>
                </a:lnTo>
                <a:lnTo>
                  <a:pt x="13336" y="12112"/>
                </a:lnTo>
                <a:cubicBezTo>
                  <a:pt x="13279" y="12054"/>
                  <a:pt x="13200" y="12025"/>
                  <a:pt x="13120" y="12025"/>
                </a:cubicBezTo>
                <a:close/>
                <a:moveTo>
                  <a:pt x="14719" y="10816"/>
                </a:moveTo>
                <a:cubicBezTo>
                  <a:pt x="16879" y="10816"/>
                  <a:pt x="18636" y="12572"/>
                  <a:pt x="18636" y="14733"/>
                </a:cubicBezTo>
                <a:cubicBezTo>
                  <a:pt x="18617" y="17069"/>
                  <a:pt x="16688" y="18629"/>
                  <a:pt x="14684" y="18629"/>
                </a:cubicBezTo>
                <a:cubicBezTo>
                  <a:pt x="13724" y="18629"/>
                  <a:pt x="12747" y="18271"/>
                  <a:pt x="11954" y="17469"/>
                </a:cubicBezTo>
                <a:cubicBezTo>
                  <a:pt x="9506" y="15021"/>
                  <a:pt x="11234" y="10816"/>
                  <a:pt x="14719" y="10816"/>
                </a:cubicBezTo>
                <a:close/>
                <a:moveTo>
                  <a:pt x="2694" y="0"/>
                </a:moveTo>
                <a:cubicBezTo>
                  <a:pt x="2240" y="0"/>
                  <a:pt x="1787" y="303"/>
                  <a:pt x="1787" y="907"/>
                </a:cubicBezTo>
                <a:lnTo>
                  <a:pt x="1787" y="1224"/>
                </a:lnTo>
                <a:lnTo>
                  <a:pt x="894" y="1224"/>
                </a:lnTo>
                <a:cubicBezTo>
                  <a:pt x="404" y="1224"/>
                  <a:pt x="1" y="1628"/>
                  <a:pt x="1" y="2117"/>
                </a:cubicBezTo>
                <a:lnTo>
                  <a:pt x="1" y="12313"/>
                </a:lnTo>
                <a:lnTo>
                  <a:pt x="1" y="15309"/>
                </a:lnTo>
                <a:cubicBezTo>
                  <a:pt x="1" y="15827"/>
                  <a:pt x="404" y="16230"/>
                  <a:pt x="894" y="16230"/>
                </a:cubicBezTo>
                <a:lnTo>
                  <a:pt x="10480" y="16230"/>
                </a:lnTo>
                <a:cubicBezTo>
                  <a:pt x="11081" y="17900"/>
                  <a:pt x="12629" y="19226"/>
                  <a:pt x="14719" y="19226"/>
                </a:cubicBezTo>
                <a:cubicBezTo>
                  <a:pt x="17196" y="19226"/>
                  <a:pt x="19212" y="17210"/>
                  <a:pt x="19212" y="14733"/>
                </a:cubicBezTo>
                <a:cubicBezTo>
                  <a:pt x="19212" y="12133"/>
                  <a:pt x="17201" y="10371"/>
                  <a:pt x="15007" y="10212"/>
                </a:cubicBezTo>
                <a:lnTo>
                  <a:pt x="15007" y="10212"/>
                </a:lnTo>
                <a:lnTo>
                  <a:pt x="15007" y="2117"/>
                </a:lnTo>
                <a:cubicBezTo>
                  <a:pt x="15007" y="1628"/>
                  <a:pt x="14604" y="1224"/>
                  <a:pt x="14114" y="1224"/>
                </a:cubicBezTo>
                <a:lnTo>
                  <a:pt x="13192" y="1224"/>
                </a:lnTo>
                <a:lnTo>
                  <a:pt x="13192" y="907"/>
                </a:lnTo>
                <a:cubicBezTo>
                  <a:pt x="13149" y="360"/>
                  <a:pt x="12724" y="87"/>
                  <a:pt x="12300" y="87"/>
                </a:cubicBezTo>
                <a:cubicBezTo>
                  <a:pt x="11875" y="87"/>
                  <a:pt x="11450" y="360"/>
                  <a:pt x="11407" y="907"/>
                </a:cubicBezTo>
                <a:lnTo>
                  <a:pt x="11407" y="1195"/>
                </a:lnTo>
                <a:lnTo>
                  <a:pt x="8411" y="1195"/>
                </a:lnTo>
                <a:lnTo>
                  <a:pt x="8411" y="907"/>
                </a:lnTo>
                <a:cubicBezTo>
                  <a:pt x="8411" y="303"/>
                  <a:pt x="7965" y="0"/>
                  <a:pt x="7518" y="0"/>
                </a:cubicBezTo>
                <a:cubicBezTo>
                  <a:pt x="7072" y="0"/>
                  <a:pt x="6625" y="303"/>
                  <a:pt x="6625" y="907"/>
                </a:cubicBezTo>
                <a:lnTo>
                  <a:pt x="6625" y="1195"/>
                </a:lnTo>
                <a:lnTo>
                  <a:pt x="3601" y="1195"/>
                </a:lnTo>
                <a:lnTo>
                  <a:pt x="3601" y="907"/>
                </a:lnTo>
                <a:cubicBezTo>
                  <a:pt x="3601" y="303"/>
                  <a:pt x="3148" y="0"/>
                  <a:pt x="269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0694B233-C2FB-492D-91F2-5D79E0B8522B}"/>
              </a:ext>
            </a:extLst>
          </p:cNvPr>
          <p:cNvSpPr txBox="1"/>
          <p:nvPr/>
        </p:nvSpPr>
        <p:spPr>
          <a:xfrm>
            <a:off x="1864493" y="227499"/>
            <a:ext cx="541496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000" dirty="0">
                <a:solidFill>
                  <a:schemeClr val="bg1"/>
                </a:solidFill>
              </a:rPr>
              <a:t>Créer un évènement</a:t>
            </a:r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2F9790EB-5290-42D4-B2C7-2182111CA78A}"/>
              </a:ext>
            </a:extLst>
          </p:cNvPr>
          <p:cNvCxnSpPr/>
          <p:nvPr/>
        </p:nvCxnSpPr>
        <p:spPr>
          <a:xfrm>
            <a:off x="713225" y="923800"/>
            <a:ext cx="779859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Image 4" descr="Une image contenant texte, capture d’écran, intérieur&#10;&#10;Description générée automatiquement">
            <a:extLst>
              <a:ext uri="{FF2B5EF4-FFF2-40B4-BE49-F238E27FC236}">
                <a16:creationId xmlns:a16="http://schemas.microsoft.com/office/drawing/2014/main" id="{6D74E045-F13F-4AA1-8002-3BD989925E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226" y="1115899"/>
            <a:ext cx="7798596" cy="375020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6843891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3" name="Google Shape;523;p67"/>
          <p:cNvGrpSpPr/>
          <p:nvPr/>
        </p:nvGrpSpPr>
        <p:grpSpPr>
          <a:xfrm>
            <a:off x="4684253" y="1056600"/>
            <a:ext cx="3673800" cy="2851525"/>
            <a:chOff x="4684253" y="1056600"/>
            <a:chExt cx="3673800" cy="2851525"/>
          </a:xfrm>
        </p:grpSpPr>
        <p:sp>
          <p:nvSpPr>
            <p:cNvPr id="524" name="Google Shape;524;p67"/>
            <p:cNvSpPr/>
            <p:nvPr/>
          </p:nvSpPr>
          <p:spPr>
            <a:xfrm>
              <a:off x="4684253" y="1172725"/>
              <a:ext cx="3673800" cy="2735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25" name="Google Shape;525;p67"/>
            <p:cNvGrpSpPr/>
            <p:nvPr/>
          </p:nvGrpSpPr>
          <p:grpSpPr>
            <a:xfrm>
              <a:off x="4841413" y="1056600"/>
              <a:ext cx="3359475" cy="295450"/>
              <a:chOff x="4873625" y="1056600"/>
              <a:chExt cx="3359475" cy="295450"/>
            </a:xfrm>
          </p:grpSpPr>
          <p:grpSp>
            <p:nvGrpSpPr>
              <p:cNvPr id="526" name="Google Shape;526;p67"/>
              <p:cNvGrpSpPr/>
              <p:nvPr/>
            </p:nvGrpSpPr>
            <p:grpSpPr>
              <a:xfrm>
                <a:off x="4873625" y="1056600"/>
                <a:ext cx="148800" cy="295450"/>
                <a:chOff x="4873625" y="1056600"/>
                <a:chExt cx="148800" cy="295450"/>
              </a:xfrm>
            </p:grpSpPr>
            <p:sp>
              <p:nvSpPr>
                <p:cNvPr id="527" name="Google Shape;527;p67"/>
                <p:cNvSpPr/>
                <p:nvPr/>
              </p:nvSpPr>
              <p:spPr>
                <a:xfrm>
                  <a:off x="4873625" y="1203250"/>
                  <a:ext cx="148800" cy="1488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8" name="Google Shape;528;p67"/>
                <p:cNvSpPr/>
                <p:nvPr/>
              </p:nvSpPr>
              <p:spPr>
                <a:xfrm>
                  <a:off x="4894475" y="1056600"/>
                  <a:ext cx="107100" cy="2622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29" name="Google Shape;529;p67"/>
              <p:cNvGrpSpPr/>
              <p:nvPr/>
            </p:nvGrpSpPr>
            <p:grpSpPr>
              <a:xfrm>
                <a:off x="5230367" y="1056600"/>
                <a:ext cx="148800" cy="295450"/>
                <a:chOff x="4873625" y="1056600"/>
                <a:chExt cx="148800" cy="295450"/>
              </a:xfrm>
            </p:grpSpPr>
            <p:sp>
              <p:nvSpPr>
                <p:cNvPr id="530" name="Google Shape;530;p67"/>
                <p:cNvSpPr/>
                <p:nvPr/>
              </p:nvSpPr>
              <p:spPr>
                <a:xfrm>
                  <a:off x="4873625" y="1203250"/>
                  <a:ext cx="148800" cy="1488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1" name="Google Shape;531;p67"/>
                <p:cNvSpPr/>
                <p:nvPr/>
              </p:nvSpPr>
              <p:spPr>
                <a:xfrm>
                  <a:off x="4894475" y="1056600"/>
                  <a:ext cx="107100" cy="2622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32" name="Google Shape;532;p67"/>
              <p:cNvGrpSpPr/>
              <p:nvPr/>
            </p:nvGrpSpPr>
            <p:grpSpPr>
              <a:xfrm>
                <a:off x="5587108" y="1056600"/>
                <a:ext cx="148800" cy="295450"/>
                <a:chOff x="4873625" y="1056600"/>
                <a:chExt cx="148800" cy="295450"/>
              </a:xfrm>
            </p:grpSpPr>
            <p:sp>
              <p:nvSpPr>
                <p:cNvPr id="533" name="Google Shape;533;p67"/>
                <p:cNvSpPr/>
                <p:nvPr/>
              </p:nvSpPr>
              <p:spPr>
                <a:xfrm>
                  <a:off x="4873625" y="1203250"/>
                  <a:ext cx="148800" cy="1488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4" name="Google Shape;534;p67"/>
                <p:cNvSpPr/>
                <p:nvPr/>
              </p:nvSpPr>
              <p:spPr>
                <a:xfrm>
                  <a:off x="4894475" y="1056600"/>
                  <a:ext cx="107100" cy="2622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35" name="Google Shape;535;p67"/>
              <p:cNvGrpSpPr/>
              <p:nvPr/>
            </p:nvGrpSpPr>
            <p:grpSpPr>
              <a:xfrm>
                <a:off x="5943850" y="1056600"/>
                <a:ext cx="148800" cy="295450"/>
                <a:chOff x="4873625" y="1056600"/>
                <a:chExt cx="148800" cy="295450"/>
              </a:xfrm>
            </p:grpSpPr>
            <p:sp>
              <p:nvSpPr>
                <p:cNvPr id="536" name="Google Shape;536;p67"/>
                <p:cNvSpPr/>
                <p:nvPr/>
              </p:nvSpPr>
              <p:spPr>
                <a:xfrm>
                  <a:off x="4873625" y="1203250"/>
                  <a:ext cx="148800" cy="1488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7" name="Google Shape;537;p67"/>
                <p:cNvSpPr/>
                <p:nvPr/>
              </p:nvSpPr>
              <p:spPr>
                <a:xfrm>
                  <a:off x="4894475" y="1056600"/>
                  <a:ext cx="107100" cy="2622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38" name="Google Shape;538;p67"/>
              <p:cNvGrpSpPr/>
              <p:nvPr/>
            </p:nvGrpSpPr>
            <p:grpSpPr>
              <a:xfrm>
                <a:off x="6300592" y="1056600"/>
                <a:ext cx="148800" cy="295450"/>
                <a:chOff x="4873625" y="1056600"/>
                <a:chExt cx="148800" cy="295450"/>
              </a:xfrm>
            </p:grpSpPr>
            <p:sp>
              <p:nvSpPr>
                <p:cNvPr id="539" name="Google Shape;539;p67"/>
                <p:cNvSpPr/>
                <p:nvPr/>
              </p:nvSpPr>
              <p:spPr>
                <a:xfrm>
                  <a:off x="4873625" y="1203250"/>
                  <a:ext cx="148800" cy="1488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0" name="Google Shape;540;p67"/>
                <p:cNvSpPr/>
                <p:nvPr/>
              </p:nvSpPr>
              <p:spPr>
                <a:xfrm>
                  <a:off x="4894475" y="1056600"/>
                  <a:ext cx="107100" cy="2622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41" name="Google Shape;541;p67"/>
              <p:cNvGrpSpPr/>
              <p:nvPr/>
            </p:nvGrpSpPr>
            <p:grpSpPr>
              <a:xfrm>
                <a:off x="6657333" y="1056600"/>
                <a:ext cx="148800" cy="295450"/>
                <a:chOff x="4873625" y="1056600"/>
                <a:chExt cx="148800" cy="295450"/>
              </a:xfrm>
            </p:grpSpPr>
            <p:sp>
              <p:nvSpPr>
                <p:cNvPr id="542" name="Google Shape;542;p67"/>
                <p:cNvSpPr/>
                <p:nvPr/>
              </p:nvSpPr>
              <p:spPr>
                <a:xfrm>
                  <a:off x="4873625" y="1203250"/>
                  <a:ext cx="148800" cy="1488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3" name="Google Shape;543;p67"/>
                <p:cNvSpPr/>
                <p:nvPr/>
              </p:nvSpPr>
              <p:spPr>
                <a:xfrm>
                  <a:off x="4894475" y="1056600"/>
                  <a:ext cx="107100" cy="2622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44" name="Google Shape;544;p67"/>
              <p:cNvGrpSpPr/>
              <p:nvPr/>
            </p:nvGrpSpPr>
            <p:grpSpPr>
              <a:xfrm>
                <a:off x="7014075" y="1056600"/>
                <a:ext cx="148800" cy="295450"/>
                <a:chOff x="4873625" y="1056600"/>
                <a:chExt cx="148800" cy="295450"/>
              </a:xfrm>
            </p:grpSpPr>
            <p:sp>
              <p:nvSpPr>
                <p:cNvPr id="545" name="Google Shape;545;p67"/>
                <p:cNvSpPr/>
                <p:nvPr/>
              </p:nvSpPr>
              <p:spPr>
                <a:xfrm>
                  <a:off x="4873625" y="1203250"/>
                  <a:ext cx="148800" cy="1488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6" name="Google Shape;546;p67"/>
                <p:cNvSpPr/>
                <p:nvPr/>
              </p:nvSpPr>
              <p:spPr>
                <a:xfrm>
                  <a:off x="4894475" y="1056600"/>
                  <a:ext cx="107100" cy="2622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47" name="Google Shape;547;p67"/>
              <p:cNvGrpSpPr/>
              <p:nvPr/>
            </p:nvGrpSpPr>
            <p:grpSpPr>
              <a:xfrm>
                <a:off x="7370817" y="1056600"/>
                <a:ext cx="148800" cy="295450"/>
                <a:chOff x="4873625" y="1056600"/>
                <a:chExt cx="148800" cy="295450"/>
              </a:xfrm>
            </p:grpSpPr>
            <p:sp>
              <p:nvSpPr>
                <p:cNvPr id="548" name="Google Shape;548;p67"/>
                <p:cNvSpPr/>
                <p:nvPr/>
              </p:nvSpPr>
              <p:spPr>
                <a:xfrm>
                  <a:off x="4873625" y="1203250"/>
                  <a:ext cx="148800" cy="1488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9" name="Google Shape;549;p67"/>
                <p:cNvSpPr/>
                <p:nvPr/>
              </p:nvSpPr>
              <p:spPr>
                <a:xfrm>
                  <a:off x="4894475" y="1056600"/>
                  <a:ext cx="107100" cy="2622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50" name="Google Shape;550;p67"/>
              <p:cNvGrpSpPr/>
              <p:nvPr/>
            </p:nvGrpSpPr>
            <p:grpSpPr>
              <a:xfrm>
                <a:off x="7727558" y="1056600"/>
                <a:ext cx="148800" cy="295450"/>
                <a:chOff x="4873625" y="1056600"/>
                <a:chExt cx="148800" cy="295450"/>
              </a:xfrm>
            </p:grpSpPr>
            <p:sp>
              <p:nvSpPr>
                <p:cNvPr id="551" name="Google Shape;551;p67"/>
                <p:cNvSpPr/>
                <p:nvPr/>
              </p:nvSpPr>
              <p:spPr>
                <a:xfrm>
                  <a:off x="4873625" y="1203250"/>
                  <a:ext cx="148800" cy="1488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2" name="Google Shape;552;p67"/>
                <p:cNvSpPr/>
                <p:nvPr/>
              </p:nvSpPr>
              <p:spPr>
                <a:xfrm>
                  <a:off x="4894475" y="1056600"/>
                  <a:ext cx="107100" cy="2622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53" name="Google Shape;553;p67"/>
              <p:cNvGrpSpPr/>
              <p:nvPr/>
            </p:nvGrpSpPr>
            <p:grpSpPr>
              <a:xfrm>
                <a:off x="8084300" y="1056600"/>
                <a:ext cx="148800" cy="295450"/>
                <a:chOff x="4873625" y="1056600"/>
                <a:chExt cx="148800" cy="295450"/>
              </a:xfrm>
            </p:grpSpPr>
            <p:sp>
              <p:nvSpPr>
                <p:cNvPr id="554" name="Google Shape;554;p67"/>
                <p:cNvSpPr/>
                <p:nvPr/>
              </p:nvSpPr>
              <p:spPr>
                <a:xfrm>
                  <a:off x="4873625" y="1203250"/>
                  <a:ext cx="148800" cy="1488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5" name="Google Shape;555;p67"/>
                <p:cNvSpPr/>
                <p:nvPr/>
              </p:nvSpPr>
              <p:spPr>
                <a:xfrm>
                  <a:off x="4894475" y="1056600"/>
                  <a:ext cx="107100" cy="2622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556" name="Google Shape;556;p67"/>
          <p:cNvSpPr/>
          <p:nvPr/>
        </p:nvSpPr>
        <p:spPr>
          <a:xfrm>
            <a:off x="8113700" y="3658450"/>
            <a:ext cx="212700" cy="213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7" name="Google Shape;557;p67"/>
          <p:cNvSpPr txBox="1">
            <a:spLocks noGrp="1"/>
          </p:cNvSpPr>
          <p:nvPr>
            <p:ph type="subTitle" idx="1"/>
          </p:nvPr>
        </p:nvSpPr>
        <p:spPr>
          <a:xfrm>
            <a:off x="136712" y="1887575"/>
            <a:ext cx="4230047" cy="219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4000" b="1" dirty="0"/>
              <a:t>USER TESTING</a:t>
            </a:r>
            <a:endParaRPr sz="4000" b="1" dirty="0"/>
          </a:p>
        </p:txBody>
      </p:sp>
      <p:sp>
        <p:nvSpPr>
          <p:cNvPr id="558" name="Google Shape;558;p67"/>
          <p:cNvSpPr txBox="1">
            <a:spLocks noGrp="1"/>
          </p:cNvSpPr>
          <p:nvPr>
            <p:ph type="title"/>
          </p:nvPr>
        </p:nvSpPr>
        <p:spPr>
          <a:xfrm>
            <a:off x="422496" y="971200"/>
            <a:ext cx="3502500" cy="6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/>
              <a:t>04</a:t>
            </a:r>
            <a:endParaRPr sz="5000" dirty="0"/>
          </a:p>
        </p:txBody>
      </p:sp>
      <p:grpSp>
        <p:nvGrpSpPr>
          <p:cNvPr id="559" name="Google Shape;559;p67"/>
          <p:cNvGrpSpPr/>
          <p:nvPr/>
        </p:nvGrpSpPr>
        <p:grpSpPr>
          <a:xfrm>
            <a:off x="0" y="4687118"/>
            <a:ext cx="9156825" cy="376498"/>
            <a:chOff x="-10925" y="645925"/>
            <a:chExt cx="1285800" cy="357175"/>
          </a:xfrm>
        </p:grpSpPr>
        <p:cxnSp>
          <p:nvCxnSpPr>
            <p:cNvPr id="560" name="Google Shape;560;p67"/>
            <p:cNvCxnSpPr/>
            <p:nvPr/>
          </p:nvCxnSpPr>
          <p:spPr>
            <a:xfrm>
              <a:off x="-10925" y="735219"/>
              <a:ext cx="1285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cxnSp>
        <p:cxnSp>
          <p:nvCxnSpPr>
            <p:cNvPr id="561" name="Google Shape;561;p67"/>
            <p:cNvCxnSpPr/>
            <p:nvPr/>
          </p:nvCxnSpPr>
          <p:spPr>
            <a:xfrm>
              <a:off x="-10925" y="1003100"/>
              <a:ext cx="1285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cxnSp>
        <p:cxnSp>
          <p:nvCxnSpPr>
            <p:cNvPr id="562" name="Google Shape;562;p67"/>
            <p:cNvCxnSpPr/>
            <p:nvPr/>
          </p:nvCxnSpPr>
          <p:spPr>
            <a:xfrm>
              <a:off x="-10925" y="913806"/>
              <a:ext cx="1285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cxnSp>
        <p:cxnSp>
          <p:nvCxnSpPr>
            <p:cNvPr id="563" name="Google Shape;563;p67"/>
            <p:cNvCxnSpPr/>
            <p:nvPr/>
          </p:nvCxnSpPr>
          <p:spPr>
            <a:xfrm>
              <a:off x="-10925" y="824513"/>
              <a:ext cx="1285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cxnSp>
        <p:cxnSp>
          <p:nvCxnSpPr>
            <p:cNvPr id="564" name="Google Shape;564;p67"/>
            <p:cNvCxnSpPr/>
            <p:nvPr/>
          </p:nvCxnSpPr>
          <p:spPr>
            <a:xfrm>
              <a:off x="-10925" y="645925"/>
              <a:ext cx="1285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cxnSp>
      </p:grpSp>
      <p:sp>
        <p:nvSpPr>
          <p:cNvPr id="565" name="Google Shape;565;p67"/>
          <p:cNvSpPr txBox="1">
            <a:spLocks noGrp="1"/>
          </p:cNvSpPr>
          <p:nvPr>
            <p:ph type="title"/>
          </p:nvPr>
        </p:nvSpPr>
        <p:spPr>
          <a:xfrm>
            <a:off x="4684250" y="1970550"/>
            <a:ext cx="3673800" cy="12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accent2"/>
                </a:solidFill>
              </a:rPr>
              <a:t>2021</a:t>
            </a:r>
            <a:endParaRPr sz="6000">
              <a:solidFill>
                <a:schemeClr val="accent2"/>
              </a:solidFill>
            </a:endParaRPr>
          </a:p>
        </p:txBody>
      </p:sp>
      <p:cxnSp>
        <p:nvCxnSpPr>
          <p:cNvPr id="45" name="Connecteur droit 44">
            <a:extLst>
              <a:ext uri="{FF2B5EF4-FFF2-40B4-BE49-F238E27FC236}">
                <a16:creationId xmlns:a16="http://schemas.microsoft.com/office/drawing/2014/main" id="{C7AAB257-CFFD-447E-9C00-F6B7E953AB2F}"/>
              </a:ext>
            </a:extLst>
          </p:cNvPr>
          <p:cNvCxnSpPr>
            <a:cxnSpLocks/>
          </p:cNvCxnSpPr>
          <p:nvPr/>
        </p:nvCxnSpPr>
        <p:spPr>
          <a:xfrm>
            <a:off x="311571" y="1890166"/>
            <a:ext cx="3880331" cy="0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8052199"/>
      </p:ext>
    </p:extLst>
  </p:cSld>
  <p:clrMapOvr>
    <a:masterClrMapping/>
  </p:clrMapOvr>
  <p:transition spd="slow">
    <p:cover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72"/>
          <p:cNvSpPr/>
          <p:nvPr/>
        </p:nvSpPr>
        <p:spPr>
          <a:xfrm>
            <a:off x="5125156" y="0"/>
            <a:ext cx="4018744" cy="514347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E710D987-F213-4543-A812-299D940503AE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3151" y="524934"/>
            <a:ext cx="2282754" cy="38678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CC7798E5-1EE7-40E5-A58A-DFD04FDBA2F6}"/>
              </a:ext>
            </a:extLst>
          </p:cNvPr>
          <p:cNvSpPr txBox="1"/>
          <p:nvPr/>
        </p:nvSpPr>
        <p:spPr>
          <a:xfrm>
            <a:off x="285751" y="499799"/>
            <a:ext cx="46505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spc="-5" dirty="0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Fatma a testé le processus de création d'un nouvel évènement :</a:t>
            </a:r>
            <a:endParaRPr lang="fr-FR" sz="2000" dirty="0">
              <a:solidFill>
                <a:schemeClr val="bg1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fr-FR" sz="2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C6E70F34-748B-47AF-9ABE-2056206F56B5}"/>
              </a:ext>
            </a:extLst>
          </p:cNvPr>
          <p:cNvSpPr txBox="1"/>
          <p:nvPr/>
        </p:nvSpPr>
        <p:spPr>
          <a:xfrm>
            <a:off x="372534" y="2167467"/>
            <a:ext cx="4470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q"/>
            </a:pPr>
            <a:r>
              <a:rPr lang="fr-FR" sz="1800" spc="-5" dirty="0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</a:rPr>
              <a:t>Elle a précisé qu’il faut réduire le nombre d'étapes / écrans en créant des superpositions</a:t>
            </a:r>
            <a:endParaRPr lang="fr-FR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65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6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CONTEXTE DU SUJET</a:t>
            </a:r>
            <a:endParaRPr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58B14F55-54E9-41F3-BABC-336C5606F6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9991" y="1733607"/>
            <a:ext cx="1292464" cy="1292464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5DF71D72-F5AA-4803-93A7-E7B83B66B02E}"/>
              </a:ext>
            </a:extLst>
          </p:cNvPr>
          <p:cNvSpPr txBox="1"/>
          <p:nvPr/>
        </p:nvSpPr>
        <p:spPr>
          <a:xfrm>
            <a:off x="994141" y="3026071"/>
            <a:ext cx="16241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>
                <a:solidFill>
                  <a:schemeClr val="bg1"/>
                </a:solidFill>
              </a:rPr>
              <a:t>Présentation</a:t>
            </a:r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690B66AB-B086-4F14-948F-7FB6E45DA499}"/>
              </a:ext>
            </a:extLst>
          </p:cNvPr>
          <p:cNvCxnSpPr/>
          <p:nvPr/>
        </p:nvCxnSpPr>
        <p:spPr>
          <a:xfrm>
            <a:off x="713225" y="1152400"/>
            <a:ext cx="779859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Graphique 6" descr="Livres avec un remplissage uni">
            <a:extLst>
              <a:ext uri="{FF2B5EF4-FFF2-40B4-BE49-F238E27FC236}">
                <a16:creationId xmlns:a16="http://schemas.microsoft.com/office/drawing/2014/main" id="{F422BA77-39D3-4466-A645-585B59FE48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62694" y="1733607"/>
            <a:ext cx="1228391" cy="1228391"/>
          </a:xfrm>
          <a:prstGeom prst="rect">
            <a:avLst/>
          </a:prstGeom>
        </p:spPr>
      </p:pic>
      <p:sp>
        <p:nvSpPr>
          <p:cNvPr id="8" name="ZoneTexte 20">
            <a:extLst>
              <a:ext uri="{FF2B5EF4-FFF2-40B4-BE49-F238E27FC236}">
                <a16:creationId xmlns:a16="http://schemas.microsoft.com/office/drawing/2014/main" id="{7A6AB68A-70D9-4AD8-AD2B-3880D7E8548E}"/>
              </a:ext>
            </a:extLst>
          </p:cNvPr>
          <p:cNvSpPr txBox="1"/>
          <p:nvPr/>
        </p:nvSpPr>
        <p:spPr>
          <a:xfrm>
            <a:off x="3087488" y="3030380"/>
            <a:ext cx="21788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sz="2000" dirty="0">
                <a:solidFill>
                  <a:schemeClr val="bg1"/>
                </a:solidFill>
              </a:rPr>
              <a:t>Contexte du sujet</a:t>
            </a:r>
          </a:p>
        </p:txBody>
      </p:sp>
    </p:spTree>
    <p:extLst>
      <p:ext uri="{BB962C8B-B14F-4D97-AF65-F5344CB8AC3E}">
        <p14:creationId xmlns:p14="http://schemas.microsoft.com/office/powerpoint/2010/main" val="24141771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92"/>
          <p:cNvSpPr/>
          <p:nvPr/>
        </p:nvSpPr>
        <p:spPr>
          <a:xfrm>
            <a:off x="0" y="0"/>
            <a:ext cx="3409244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8C70EF8C-A046-4D3D-AC71-BD245613E6E4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756" y="691162"/>
            <a:ext cx="2138399" cy="35986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94E6394A-1FC2-4385-8CA1-6311FD91E55D}"/>
              </a:ext>
            </a:extLst>
          </p:cNvPr>
          <p:cNvSpPr txBox="1"/>
          <p:nvPr/>
        </p:nvSpPr>
        <p:spPr>
          <a:xfrm>
            <a:off x="3883378" y="579396"/>
            <a:ext cx="477310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spc="-5" dirty="0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Moez a testé la création d’un évènement</a:t>
            </a:r>
          </a:p>
          <a:p>
            <a:r>
              <a:rPr lang="fr-FR" sz="2000" spc="-5" dirty="0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rapide :</a:t>
            </a:r>
            <a:endParaRPr lang="fr-FR" sz="2000" dirty="0">
              <a:solidFill>
                <a:schemeClr val="bg1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fr-FR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B1F44B78-26F4-4ADB-9C2F-998F06DA8126}"/>
              </a:ext>
            </a:extLst>
          </p:cNvPr>
          <p:cNvSpPr txBox="1"/>
          <p:nvPr/>
        </p:nvSpPr>
        <p:spPr>
          <a:xfrm>
            <a:off x="3993356" y="2111022"/>
            <a:ext cx="466312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q"/>
            </a:pPr>
            <a:r>
              <a:rPr lang="fr-FR" sz="1800" spc="-5" dirty="0">
                <a:solidFill>
                  <a:schemeClr val="bg1"/>
                </a:solidFill>
                <a:effectLst/>
                <a:latin typeface="+mj-lt"/>
                <a:ea typeface="Times New Roman" panose="02020603050405020304" pitchFamily="18" charset="0"/>
              </a:rPr>
              <a:t>Moez souhaite de pouvoir effacer les événements rapides déjà utilisés, il veut une fonctionnalité dans Daily </a:t>
            </a:r>
            <a:r>
              <a:rPr lang="fr-FR" sz="1800" spc="-5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C</a:t>
            </a:r>
            <a:r>
              <a:rPr lang="fr-FR" sz="1800" spc="-5" dirty="0">
                <a:solidFill>
                  <a:schemeClr val="bg1"/>
                </a:solidFill>
                <a:effectLst/>
                <a:latin typeface="+mj-lt"/>
                <a:ea typeface="Times New Roman" panose="02020603050405020304" pitchFamily="18" charset="0"/>
              </a:rPr>
              <a:t>alendar qui permet d’enlever progressivement les évènements qu’il a déposé dans le calendrier</a:t>
            </a:r>
            <a:endParaRPr lang="fr-FR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3" name="Google Shape;523;p67"/>
          <p:cNvGrpSpPr/>
          <p:nvPr/>
        </p:nvGrpSpPr>
        <p:grpSpPr>
          <a:xfrm>
            <a:off x="4952103" y="1145987"/>
            <a:ext cx="3673800" cy="2851525"/>
            <a:chOff x="4684253" y="1056600"/>
            <a:chExt cx="3673800" cy="2851525"/>
          </a:xfrm>
        </p:grpSpPr>
        <p:sp>
          <p:nvSpPr>
            <p:cNvPr id="524" name="Google Shape;524;p67"/>
            <p:cNvSpPr/>
            <p:nvPr/>
          </p:nvSpPr>
          <p:spPr>
            <a:xfrm>
              <a:off x="4684253" y="1172725"/>
              <a:ext cx="3673800" cy="2735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25" name="Google Shape;525;p67"/>
            <p:cNvGrpSpPr/>
            <p:nvPr/>
          </p:nvGrpSpPr>
          <p:grpSpPr>
            <a:xfrm>
              <a:off x="4841413" y="1056600"/>
              <a:ext cx="3359475" cy="295450"/>
              <a:chOff x="4873625" y="1056600"/>
              <a:chExt cx="3359475" cy="295450"/>
            </a:xfrm>
          </p:grpSpPr>
          <p:grpSp>
            <p:nvGrpSpPr>
              <p:cNvPr id="526" name="Google Shape;526;p67"/>
              <p:cNvGrpSpPr/>
              <p:nvPr/>
            </p:nvGrpSpPr>
            <p:grpSpPr>
              <a:xfrm>
                <a:off x="4873625" y="1056600"/>
                <a:ext cx="148800" cy="295450"/>
                <a:chOff x="4873625" y="1056600"/>
                <a:chExt cx="148800" cy="295450"/>
              </a:xfrm>
            </p:grpSpPr>
            <p:sp>
              <p:nvSpPr>
                <p:cNvPr id="527" name="Google Shape;527;p67"/>
                <p:cNvSpPr/>
                <p:nvPr/>
              </p:nvSpPr>
              <p:spPr>
                <a:xfrm>
                  <a:off x="4873625" y="1203250"/>
                  <a:ext cx="148800" cy="1488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8" name="Google Shape;528;p67"/>
                <p:cNvSpPr/>
                <p:nvPr/>
              </p:nvSpPr>
              <p:spPr>
                <a:xfrm>
                  <a:off x="4894475" y="1056600"/>
                  <a:ext cx="107100" cy="2622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29" name="Google Shape;529;p67"/>
              <p:cNvGrpSpPr/>
              <p:nvPr/>
            </p:nvGrpSpPr>
            <p:grpSpPr>
              <a:xfrm>
                <a:off x="5230367" y="1056600"/>
                <a:ext cx="148800" cy="295450"/>
                <a:chOff x="4873625" y="1056600"/>
                <a:chExt cx="148800" cy="295450"/>
              </a:xfrm>
            </p:grpSpPr>
            <p:sp>
              <p:nvSpPr>
                <p:cNvPr id="530" name="Google Shape;530;p67"/>
                <p:cNvSpPr/>
                <p:nvPr/>
              </p:nvSpPr>
              <p:spPr>
                <a:xfrm>
                  <a:off x="4873625" y="1203250"/>
                  <a:ext cx="148800" cy="1488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1" name="Google Shape;531;p67"/>
                <p:cNvSpPr/>
                <p:nvPr/>
              </p:nvSpPr>
              <p:spPr>
                <a:xfrm>
                  <a:off x="4894475" y="1056600"/>
                  <a:ext cx="107100" cy="2622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32" name="Google Shape;532;p67"/>
              <p:cNvGrpSpPr/>
              <p:nvPr/>
            </p:nvGrpSpPr>
            <p:grpSpPr>
              <a:xfrm>
                <a:off x="5587108" y="1056600"/>
                <a:ext cx="148800" cy="295450"/>
                <a:chOff x="4873625" y="1056600"/>
                <a:chExt cx="148800" cy="295450"/>
              </a:xfrm>
            </p:grpSpPr>
            <p:sp>
              <p:nvSpPr>
                <p:cNvPr id="533" name="Google Shape;533;p67"/>
                <p:cNvSpPr/>
                <p:nvPr/>
              </p:nvSpPr>
              <p:spPr>
                <a:xfrm>
                  <a:off x="4873625" y="1203250"/>
                  <a:ext cx="148800" cy="1488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4" name="Google Shape;534;p67"/>
                <p:cNvSpPr/>
                <p:nvPr/>
              </p:nvSpPr>
              <p:spPr>
                <a:xfrm>
                  <a:off x="4894475" y="1056600"/>
                  <a:ext cx="107100" cy="2622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35" name="Google Shape;535;p67"/>
              <p:cNvGrpSpPr/>
              <p:nvPr/>
            </p:nvGrpSpPr>
            <p:grpSpPr>
              <a:xfrm>
                <a:off x="5943850" y="1056600"/>
                <a:ext cx="148800" cy="295450"/>
                <a:chOff x="4873625" y="1056600"/>
                <a:chExt cx="148800" cy="295450"/>
              </a:xfrm>
            </p:grpSpPr>
            <p:sp>
              <p:nvSpPr>
                <p:cNvPr id="536" name="Google Shape;536;p67"/>
                <p:cNvSpPr/>
                <p:nvPr/>
              </p:nvSpPr>
              <p:spPr>
                <a:xfrm>
                  <a:off x="4873625" y="1203250"/>
                  <a:ext cx="148800" cy="1488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7" name="Google Shape;537;p67"/>
                <p:cNvSpPr/>
                <p:nvPr/>
              </p:nvSpPr>
              <p:spPr>
                <a:xfrm>
                  <a:off x="4894475" y="1056600"/>
                  <a:ext cx="107100" cy="2622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38" name="Google Shape;538;p67"/>
              <p:cNvGrpSpPr/>
              <p:nvPr/>
            </p:nvGrpSpPr>
            <p:grpSpPr>
              <a:xfrm>
                <a:off x="6300592" y="1056600"/>
                <a:ext cx="148800" cy="295450"/>
                <a:chOff x="4873625" y="1056600"/>
                <a:chExt cx="148800" cy="295450"/>
              </a:xfrm>
            </p:grpSpPr>
            <p:sp>
              <p:nvSpPr>
                <p:cNvPr id="539" name="Google Shape;539;p67"/>
                <p:cNvSpPr/>
                <p:nvPr/>
              </p:nvSpPr>
              <p:spPr>
                <a:xfrm>
                  <a:off x="4873625" y="1203250"/>
                  <a:ext cx="148800" cy="1488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0" name="Google Shape;540;p67"/>
                <p:cNvSpPr/>
                <p:nvPr/>
              </p:nvSpPr>
              <p:spPr>
                <a:xfrm>
                  <a:off x="4894475" y="1056600"/>
                  <a:ext cx="107100" cy="2622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41" name="Google Shape;541;p67"/>
              <p:cNvGrpSpPr/>
              <p:nvPr/>
            </p:nvGrpSpPr>
            <p:grpSpPr>
              <a:xfrm>
                <a:off x="6657333" y="1056600"/>
                <a:ext cx="148800" cy="295450"/>
                <a:chOff x="4873625" y="1056600"/>
                <a:chExt cx="148800" cy="295450"/>
              </a:xfrm>
            </p:grpSpPr>
            <p:sp>
              <p:nvSpPr>
                <p:cNvPr id="542" name="Google Shape;542;p67"/>
                <p:cNvSpPr/>
                <p:nvPr/>
              </p:nvSpPr>
              <p:spPr>
                <a:xfrm>
                  <a:off x="4873625" y="1203250"/>
                  <a:ext cx="148800" cy="1488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3" name="Google Shape;543;p67"/>
                <p:cNvSpPr/>
                <p:nvPr/>
              </p:nvSpPr>
              <p:spPr>
                <a:xfrm>
                  <a:off x="4894475" y="1056600"/>
                  <a:ext cx="107100" cy="2622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44" name="Google Shape;544;p67"/>
              <p:cNvGrpSpPr/>
              <p:nvPr/>
            </p:nvGrpSpPr>
            <p:grpSpPr>
              <a:xfrm>
                <a:off x="7014075" y="1056600"/>
                <a:ext cx="148800" cy="295450"/>
                <a:chOff x="4873625" y="1056600"/>
                <a:chExt cx="148800" cy="295450"/>
              </a:xfrm>
            </p:grpSpPr>
            <p:sp>
              <p:nvSpPr>
                <p:cNvPr id="545" name="Google Shape;545;p67"/>
                <p:cNvSpPr/>
                <p:nvPr/>
              </p:nvSpPr>
              <p:spPr>
                <a:xfrm>
                  <a:off x="4873625" y="1203250"/>
                  <a:ext cx="148800" cy="1488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6" name="Google Shape;546;p67"/>
                <p:cNvSpPr/>
                <p:nvPr/>
              </p:nvSpPr>
              <p:spPr>
                <a:xfrm>
                  <a:off x="4894475" y="1056600"/>
                  <a:ext cx="107100" cy="2622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47" name="Google Shape;547;p67"/>
              <p:cNvGrpSpPr/>
              <p:nvPr/>
            </p:nvGrpSpPr>
            <p:grpSpPr>
              <a:xfrm>
                <a:off x="7370817" y="1056600"/>
                <a:ext cx="148800" cy="295450"/>
                <a:chOff x="4873625" y="1056600"/>
                <a:chExt cx="148800" cy="295450"/>
              </a:xfrm>
            </p:grpSpPr>
            <p:sp>
              <p:nvSpPr>
                <p:cNvPr id="548" name="Google Shape;548;p67"/>
                <p:cNvSpPr/>
                <p:nvPr/>
              </p:nvSpPr>
              <p:spPr>
                <a:xfrm>
                  <a:off x="4873625" y="1203250"/>
                  <a:ext cx="148800" cy="1488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9" name="Google Shape;549;p67"/>
                <p:cNvSpPr/>
                <p:nvPr/>
              </p:nvSpPr>
              <p:spPr>
                <a:xfrm>
                  <a:off x="4894475" y="1056600"/>
                  <a:ext cx="107100" cy="2622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50" name="Google Shape;550;p67"/>
              <p:cNvGrpSpPr/>
              <p:nvPr/>
            </p:nvGrpSpPr>
            <p:grpSpPr>
              <a:xfrm>
                <a:off x="7727558" y="1056600"/>
                <a:ext cx="148800" cy="295450"/>
                <a:chOff x="4873625" y="1056600"/>
                <a:chExt cx="148800" cy="295450"/>
              </a:xfrm>
            </p:grpSpPr>
            <p:sp>
              <p:nvSpPr>
                <p:cNvPr id="551" name="Google Shape;551;p67"/>
                <p:cNvSpPr/>
                <p:nvPr/>
              </p:nvSpPr>
              <p:spPr>
                <a:xfrm>
                  <a:off x="4873625" y="1203250"/>
                  <a:ext cx="148800" cy="1488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2" name="Google Shape;552;p67"/>
                <p:cNvSpPr/>
                <p:nvPr/>
              </p:nvSpPr>
              <p:spPr>
                <a:xfrm>
                  <a:off x="4894475" y="1056600"/>
                  <a:ext cx="107100" cy="2622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53" name="Google Shape;553;p67"/>
              <p:cNvGrpSpPr/>
              <p:nvPr/>
            </p:nvGrpSpPr>
            <p:grpSpPr>
              <a:xfrm>
                <a:off x="8084300" y="1056600"/>
                <a:ext cx="148800" cy="295450"/>
                <a:chOff x="4873625" y="1056600"/>
                <a:chExt cx="148800" cy="295450"/>
              </a:xfrm>
            </p:grpSpPr>
            <p:sp>
              <p:nvSpPr>
                <p:cNvPr id="554" name="Google Shape;554;p67"/>
                <p:cNvSpPr/>
                <p:nvPr/>
              </p:nvSpPr>
              <p:spPr>
                <a:xfrm>
                  <a:off x="4873625" y="1203250"/>
                  <a:ext cx="148800" cy="1488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5" name="Google Shape;555;p67"/>
                <p:cNvSpPr/>
                <p:nvPr/>
              </p:nvSpPr>
              <p:spPr>
                <a:xfrm>
                  <a:off x="4894475" y="1056600"/>
                  <a:ext cx="107100" cy="2622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556" name="Google Shape;556;p67"/>
          <p:cNvSpPr/>
          <p:nvPr/>
        </p:nvSpPr>
        <p:spPr>
          <a:xfrm>
            <a:off x="8113700" y="3658450"/>
            <a:ext cx="212700" cy="213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7" name="Google Shape;557;p67"/>
          <p:cNvSpPr txBox="1">
            <a:spLocks noGrp="1"/>
          </p:cNvSpPr>
          <p:nvPr>
            <p:ph type="subTitle" idx="1"/>
          </p:nvPr>
        </p:nvSpPr>
        <p:spPr>
          <a:xfrm>
            <a:off x="212587" y="2107622"/>
            <a:ext cx="4247161" cy="219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71500" indent="-571500"/>
            <a:r>
              <a:rPr lang="fr-FR" sz="2200" dirty="0">
                <a:latin typeface="+mj-lt"/>
                <a:cs typeface="Poppins" panose="020B0604020202020204" charset="0"/>
              </a:rPr>
              <a:t>Qu’est-ce que j’ai appris tout au long de ce projet ?</a:t>
            </a:r>
          </a:p>
          <a:p>
            <a:pPr marL="0" indent="0">
              <a:buNone/>
            </a:pPr>
            <a:endParaRPr lang="fr-FR" sz="2200" dirty="0">
              <a:latin typeface="+mj-lt"/>
              <a:cs typeface="Poppins" panose="020B0604020202020204" charset="0"/>
            </a:endParaRPr>
          </a:p>
          <a:p>
            <a:pPr marL="571500" indent="-571500"/>
            <a:r>
              <a:rPr lang="fr-FR" sz="2200" dirty="0">
                <a:latin typeface="+mj-lt"/>
                <a:cs typeface="Poppins" panose="020B0604020202020204" charset="0"/>
              </a:rPr>
              <a:t>Quels sont mes axes d’amélioration ?</a:t>
            </a:r>
            <a:endParaRPr sz="2200" dirty="0">
              <a:latin typeface="+mj-lt"/>
              <a:cs typeface="Poppins" panose="020B0604020202020204" charset="0"/>
            </a:endParaRPr>
          </a:p>
        </p:txBody>
      </p:sp>
      <p:sp>
        <p:nvSpPr>
          <p:cNvPr id="558" name="Google Shape;558;p67"/>
          <p:cNvSpPr txBox="1">
            <a:spLocks noGrp="1"/>
          </p:cNvSpPr>
          <p:nvPr>
            <p:ph type="title"/>
          </p:nvPr>
        </p:nvSpPr>
        <p:spPr>
          <a:xfrm>
            <a:off x="565250" y="268131"/>
            <a:ext cx="3640818" cy="6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05. </a:t>
            </a:r>
            <a:r>
              <a:rPr lang="en" sz="4000" dirty="0">
                <a:latin typeface="Barlow Semi Condensed" panose="020B0604020202020204" charset="0"/>
              </a:rPr>
              <a:t>CONCLUSION</a:t>
            </a:r>
            <a:endParaRPr sz="4000" dirty="0">
              <a:latin typeface="Barlow Semi Condensed" panose="020B0604020202020204" charset="0"/>
            </a:endParaRPr>
          </a:p>
        </p:txBody>
      </p:sp>
      <p:grpSp>
        <p:nvGrpSpPr>
          <p:cNvPr id="559" name="Google Shape;559;p67"/>
          <p:cNvGrpSpPr/>
          <p:nvPr/>
        </p:nvGrpSpPr>
        <p:grpSpPr>
          <a:xfrm>
            <a:off x="0" y="4687118"/>
            <a:ext cx="9156825" cy="376498"/>
            <a:chOff x="-10925" y="645925"/>
            <a:chExt cx="1285800" cy="357175"/>
          </a:xfrm>
        </p:grpSpPr>
        <p:cxnSp>
          <p:nvCxnSpPr>
            <p:cNvPr id="560" name="Google Shape;560;p67"/>
            <p:cNvCxnSpPr/>
            <p:nvPr/>
          </p:nvCxnSpPr>
          <p:spPr>
            <a:xfrm>
              <a:off x="-10925" y="735219"/>
              <a:ext cx="1285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cxnSp>
        <p:cxnSp>
          <p:nvCxnSpPr>
            <p:cNvPr id="561" name="Google Shape;561;p67"/>
            <p:cNvCxnSpPr/>
            <p:nvPr/>
          </p:nvCxnSpPr>
          <p:spPr>
            <a:xfrm>
              <a:off x="-10925" y="1003100"/>
              <a:ext cx="1285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cxnSp>
        <p:cxnSp>
          <p:nvCxnSpPr>
            <p:cNvPr id="562" name="Google Shape;562;p67"/>
            <p:cNvCxnSpPr/>
            <p:nvPr/>
          </p:nvCxnSpPr>
          <p:spPr>
            <a:xfrm>
              <a:off x="-10925" y="913806"/>
              <a:ext cx="1285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cxnSp>
        <p:cxnSp>
          <p:nvCxnSpPr>
            <p:cNvPr id="563" name="Google Shape;563;p67"/>
            <p:cNvCxnSpPr/>
            <p:nvPr/>
          </p:nvCxnSpPr>
          <p:spPr>
            <a:xfrm>
              <a:off x="-10925" y="824513"/>
              <a:ext cx="1285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cxnSp>
        <p:cxnSp>
          <p:nvCxnSpPr>
            <p:cNvPr id="564" name="Google Shape;564;p67"/>
            <p:cNvCxnSpPr/>
            <p:nvPr/>
          </p:nvCxnSpPr>
          <p:spPr>
            <a:xfrm>
              <a:off x="-10925" y="645925"/>
              <a:ext cx="1285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cxnSp>
      </p:grpSp>
      <p:sp>
        <p:nvSpPr>
          <p:cNvPr id="565" name="Google Shape;565;p67"/>
          <p:cNvSpPr txBox="1">
            <a:spLocks noGrp="1"/>
          </p:cNvSpPr>
          <p:nvPr>
            <p:ph type="title"/>
          </p:nvPr>
        </p:nvSpPr>
        <p:spPr>
          <a:xfrm>
            <a:off x="4952100" y="2059937"/>
            <a:ext cx="3673800" cy="12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chemeClr val="accent2"/>
                </a:solidFill>
              </a:rPr>
              <a:t>2021</a:t>
            </a:r>
            <a:endParaRPr sz="6000" dirty="0">
              <a:solidFill>
                <a:schemeClr val="accent2"/>
              </a:solidFill>
            </a:endParaRPr>
          </a:p>
        </p:txBody>
      </p:sp>
      <p:cxnSp>
        <p:nvCxnSpPr>
          <p:cNvPr id="45" name="Connecteur droit 44">
            <a:extLst>
              <a:ext uri="{FF2B5EF4-FFF2-40B4-BE49-F238E27FC236}">
                <a16:creationId xmlns:a16="http://schemas.microsoft.com/office/drawing/2014/main" id="{C7AAB257-CFFD-447E-9C00-F6B7E953AB2F}"/>
              </a:ext>
            </a:extLst>
          </p:cNvPr>
          <p:cNvCxnSpPr>
            <a:cxnSpLocks/>
          </p:cNvCxnSpPr>
          <p:nvPr/>
        </p:nvCxnSpPr>
        <p:spPr>
          <a:xfrm>
            <a:off x="311571" y="1890166"/>
            <a:ext cx="4148177" cy="0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8742088"/>
      </p:ext>
    </p:extLst>
  </p:cSld>
  <p:clrMapOvr>
    <a:masterClrMapping/>
  </p:clrMapOvr>
  <p:transition spd="med">
    <p:pull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oogle Shape;1496;p102">
            <a:extLst>
              <a:ext uri="{FF2B5EF4-FFF2-40B4-BE49-F238E27FC236}">
                <a16:creationId xmlns:a16="http://schemas.microsoft.com/office/drawing/2014/main" id="{B75F5F19-5943-49DE-BE79-0CE8D622D720}"/>
              </a:ext>
            </a:extLst>
          </p:cNvPr>
          <p:cNvGrpSpPr/>
          <p:nvPr/>
        </p:nvGrpSpPr>
        <p:grpSpPr>
          <a:xfrm>
            <a:off x="1685612" y="716531"/>
            <a:ext cx="5953400" cy="3375764"/>
            <a:chOff x="1595375" y="163375"/>
            <a:chExt cx="5953400" cy="3227925"/>
          </a:xfrm>
        </p:grpSpPr>
        <p:sp>
          <p:nvSpPr>
            <p:cNvPr id="29" name="Google Shape;1497;p102">
              <a:extLst>
                <a:ext uri="{FF2B5EF4-FFF2-40B4-BE49-F238E27FC236}">
                  <a16:creationId xmlns:a16="http://schemas.microsoft.com/office/drawing/2014/main" id="{9FA7C697-C035-4832-ABEE-5D377CC3ACD3}"/>
                </a:ext>
              </a:extLst>
            </p:cNvPr>
            <p:cNvSpPr/>
            <p:nvPr/>
          </p:nvSpPr>
          <p:spPr>
            <a:xfrm>
              <a:off x="1595375" y="539500"/>
              <a:ext cx="5953200" cy="2851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498;p102">
              <a:extLst>
                <a:ext uri="{FF2B5EF4-FFF2-40B4-BE49-F238E27FC236}">
                  <a16:creationId xmlns:a16="http://schemas.microsoft.com/office/drawing/2014/main" id="{331E1B8D-53BB-4088-B188-EB4FED5CD5E7}"/>
                </a:ext>
              </a:extLst>
            </p:cNvPr>
            <p:cNvSpPr/>
            <p:nvPr/>
          </p:nvSpPr>
          <p:spPr>
            <a:xfrm>
              <a:off x="1595575" y="269700"/>
              <a:ext cx="5953200" cy="269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1" name="Google Shape;1499;p102">
              <a:extLst>
                <a:ext uri="{FF2B5EF4-FFF2-40B4-BE49-F238E27FC236}">
                  <a16:creationId xmlns:a16="http://schemas.microsoft.com/office/drawing/2014/main" id="{68C717B0-5694-4516-99E8-54E701DAC49F}"/>
                </a:ext>
              </a:extLst>
            </p:cNvPr>
            <p:cNvGrpSpPr/>
            <p:nvPr/>
          </p:nvGrpSpPr>
          <p:grpSpPr>
            <a:xfrm>
              <a:off x="2892425" y="163375"/>
              <a:ext cx="3359475" cy="295450"/>
              <a:chOff x="4873625" y="1056600"/>
              <a:chExt cx="3359475" cy="295450"/>
            </a:xfrm>
          </p:grpSpPr>
          <p:grpSp>
            <p:nvGrpSpPr>
              <p:cNvPr id="32" name="Google Shape;1500;p102">
                <a:extLst>
                  <a:ext uri="{FF2B5EF4-FFF2-40B4-BE49-F238E27FC236}">
                    <a16:creationId xmlns:a16="http://schemas.microsoft.com/office/drawing/2014/main" id="{4F60B2CB-CC3E-4651-8A75-D0A6FA1141A6}"/>
                  </a:ext>
                </a:extLst>
              </p:cNvPr>
              <p:cNvGrpSpPr/>
              <p:nvPr/>
            </p:nvGrpSpPr>
            <p:grpSpPr>
              <a:xfrm>
                <a:off x="4873625" y="1056600"/>
                <a:ext cx="148800" cy="295450"/>
                <a:chOff x="4873625" y="1056600"/>
                <a:chExt cx="148800" cy="295450"/>
              </a:xfrm>
            </p:grpSpPr>
            <p:sp>
              <p:nvSpPr>
                <p:cNvPr id="60" name="Google Shape;1501;p102">
                  <a:extLst>
                    <a:ext uri="{FF2B5EF4-FFF2-40B4-BE49-F238E27FC236}">
                      <a16:creationId xmlns:a16="http://schemas.microsoft.com/office/drawing/2014/main" id="{08644C6A-C398-4342-8527-E4F083EA3535}"/>
                    </a:ext>
                  </a:extLst>
                </p:cNvPr>
                <p:cNvSpPr/>
                <p:nvPr/>
              </p:nvSpPr>
              <p:spPr>
                <a:xfrm>
                  <a:off x="4873625" y="1203250"/>
                  <a:ext cx="148800" cy="1488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" name="Google Shape;1502;p102">
                  <a:extLst>
                    <a:ext uri="{FF2B5EF4-FFF2-40B4-BE49-F238E27FC236}">
                      <a16:creationId xmlns:a16="http://schemas.microsoft.com/office/drawing/2014/main" id="{6AA6F2C1-93C8-4680-9AD1-38AC54FA5986}"/>
                    </a:ext>
                  </a:extLst>
                </p:cNvPr>
                <p:cNvSpPr/>
                <p:nvPr/>
              </p:nvSpPr>
              <p:spPr>
                <a:xfrm>
                  <a:off x="4894475" y="1056600"/>
                  <a:ext cx="107100" cy="2622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3" name="Google Shape;1503;p102">
                <a:extLst>
                  <a:ext uri="{FF2B5EF4-FFF2-40B4-BE49-F238E27FC236}">
                    <a16:creationId xmlns:a16="http://schemas.microsoft.com/office/drawing/2014/main" id="{5894E6E5-668B-471E-BC91-CCB1D816293E}"/>
                  </a:ext>
                </a:extLst>
              </p:cNvPr>
              <p:cNvGrpSpPr/>
              <p:nvPr/>
            </p:nvGrpSpPr>
            <p:grpSpPr>
              <a:xfrm>
                <a:off x="5230367" y="1056600"/>
                <a:ext cx="148800" cy="295450"/>
                <a:chOff x="4873625" y="1056600"/>
                <a:chExt cx="148800" cy="295450"/>
              </a:xfrm>
            </p:grpSpPr>
            <p:sp>
              <p:nvSpPr>
                <p:cNvPr id="58" name="Google Shape;1504;p102">
                  <a:extLst>
                    <a:ext uri="{FF2B5EF4-FFF2-40B4-BE49-F238E27FC236}">
                      <a16:creationId xmlns:a16="http://schemas.microsoft.com/office/drawing/2014/main" id="{5CCBCFF5-A900-495B-A5A9-AA89002A0E0D}"/>
                    </a:ext>
                  </a:extLst>
                </p:cNvPr>
                <p:cNvSpPr/>
                <p:nvPr/>
              </p:nvSpPr>
              <p:spPr>
                <a:xfrm>
                  <a:off x="4873625" y="1203250"/>
                  <a:ext cx="148800" cy="1488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" name="Google Shape;1505;p102">
                  <a:extLst>
                    <a:ext uri="{FF2B5EF4-FFF2-40B4-BE49-F238E27FC236}">
                      <a16:creationId xmlns:a16="http://schemas.microsoft.com/office/drawing/2014/main" id="{6043EEA5-7C38-4106-8130-4183362D36DC}"/>
                    </a:ext>
                  </a:extLst>
                </p:cNvPr>
                <p:cNvSpPr/>
                <p:nvPr/>
              </p:nvSpPr>
              <p:spPr>
                <a:xfrm>
                  <a:off x="4894475" y="1056600"/>
                  <a:ext cx="107100" cy="2622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4" name="Google Shape;1506;p102">
                <a:extLst>
                  <a:ext uri="{FF2B5EF4-FFF2-40B4-BE49-F238E27FC236}">
                    <a16:creationId xmlns:a16="http://schemas.microsoft.com/office/drawing/2014/main" id="{06AB9CF6-052E-4F9F-8E5F-1BB988D38969}"/>
                  </a:ext>
                </a:extLst>
              </p:cNvPr>
              <p:cNvGrpSpPr/>
              <p:nvPr/>
            </p:nvGrpSpPr>
            <p:grpSpPr>
              <a:xfrm>
                <a:off x="5587108" y="1056600"/>
                <a:ext cx="148800" cy="295450"/>
                <a:chOff x="4873625" y="1056600"/>
                <a:chExt cx="148800" cy="295450"/>
              </a:xfrm>
            </p:grpSpPr>
            <p:sp>
              <p:nvSpPr>
                <p:cNvPr id="56" name="Google Shape;1507;p102">
                  <a:extLst>
                    <a:ext uri="{FF2B5EF4-FFF2-40B4-BE49-F238E27FC236}">
                      <a16:creationId xmlns:a16="http://schemas.microsoft.com/office/drawing/2014/main" id="{EA76E7BD-7F35-4AC4-9C3F-11ED3A0AB83A}"/>
                    </a:ext>
                  </a:extLst>
                </p:cNvPr>
                <p:cNvSpPr/>
                <p:nvPr/>
              </p:nvSpPr>
              <p:spPr>
                <a:xfrm>
                  <a:off x="4873625" y="1203250"/>
                  <a:ext cx="148800" cy="1488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" name="Google Shape;1508;p102">
                  <a:extLst>
                    <a:ext uri="{FF2B5EF4-FFF2-40B4-BE49-F238E27FC236}">
                      <a16:creationId xmlns:a16="http://schemas.microsoft.com/office/drawing/2014/main" id="{547E9F59-E465-45D4-AD5D-97062E184E4A}"/>
                    </a:ext>
                  </a:extLst>
                </p:cNvPr>
                <p:cNvSpPr/>
                <p:nvPr/>
              </p:nvSpPr>
              <p:spPr>
                <a:xfrm>
                  <a:off x="4894475" y="1056600"/>
                  <a:ext cx="107100" cy="2622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5" name="Google Shape;1509;p102">
                <a:extLst>
                  <a:ext uri="{FF2B5EF4-FFF2-40B4-BE49-F238E27FC236}">
                    <a16:creationId xmlns:a16="http://schemas.microsoft.com/office/drawing/2014/main" id="{03E41277-1883-4ED8-BB73-6BCB5F6CD30E}"/>
                  </a:ext>
                </a:extLst>
              </p:cNvPr>
              <p:cNvGrpSpPr/>
              <p:nvPr/>
            </p:nvGrpSpPr>
            <p:grpSpPr>
              <a:xfrm>
                <a:off x="5943850" y="1056600"/>
                <a:ext cx="148800" cy="295450"/>
                <a:chOff x="4873625" y="1056600"/>
                <a:chExt cx="148800" cy="295450"/>
              </a:xfrm>
            </p:grpSpPr>
            <p:sp>
              <p:nvSpPr>
                <p:cNvPr id="54" name="Google Shape;1510;p102">
                  <a:extLst>
                    <a:ext uri="{FF2B5EF4-FFF2-40B4-BE49-F238E27FC236}">
                      <a16:creationId xmlns:a16="http://schemas.microsoft.com/office/drawing/2014/main" id="{C979D1CB-8CF6-4ECC-A658-6454F7C65D01}"/>
                    </a:ext>
                  </a:extLst>
                </p:cNvPr>
                <p:cNvSpPr/>
                <p:nvPr/>
              </p:nvSpPr>
              <p:spPr>
                <a:xfrm>
                  <a:off x="4873625" y="1203250"/>
                  <a:ext cx="148800" cy="1488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" name="Google Shape;1511;p102">
                  <a:extLst>
                    <a:ext uri="{FF2B5EF4-FFF2-40B4-BE49-F238E27FC236}">
                      <a16:creationId xmlns:a16="http://schemas.microsoft.com/office/drawing/2014/main" id="{F8B22C1F-1410-4823-9434-02283A50996E}"/>
                    </a:ext>
                  </a:extLst>
                </p:cNvPr>
                <p:cNvSpPr/>
                <p:nvPr/>
              </p:nvSpPr>
              <p:spPr>
                <a:xfrm>
                  <a:off x="4894475" y="1056600"/>
                  <a:ext cx="107100" cy="2622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6" name="Google Shape;1512;p102">
                <a:extLst>
                  <a:ext uri="{FF2B5EF4-FFF2-40B4-BE49-F238E27FC236}">
                    <a16:creationId xmlns:a16="http://schemas.microsoft.com/office/drawing/2014/main" id="{154D6AF3-E12F-4470-864E-C721AFFB4704}"/>
                  </a:ext>
                </a:extLst>
              </p:cNvPr>
              <p:cNvGrpSpPr/>
              <p:nvPr/>
            </p:nvGrpSpPr>
            <p:grpSpPr>
              <a:xfrm>
                <a:off x="6300592" y="1056600"/>
                <a:ext cx="148800" cy="295450"/>
                <a:chOff x="4873625" y="1056600"/>
                <a:chExt cx="148800" cy="295450"/>
              </a:xfrm>
            </p:grpSpPr>
            <p:sp>
              <p:nvSpPr>
                <p:cNvPr id="52" name="Google Shape;1513;p102">
                  <a:extLst>
                    <a:ext uri="{FF2B5EF4-FFF2-40B4-BE49-F238E27FC236}">
                      <a16:creationId xmlns:a16="http://schemas.microsoft.com/office/drawing/2014/main" id="{6248BBEF-AA9F-4515-B42F-ABE183A681F6}"/>
                    </a:ext>
                  </a:extLst>
                </p:cNvPr>
                <p:cNvSpPr/>
                <p:nvPr/>
              </p:nvSpPr>
              <p:spPr>
                <a:xfrm>
                  <a:off x="4873625" y="1203250"/>
                  <a:ext cx="148800" cy="1488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" name="Google Shape;1514;p102">
                  <a:extLst>
                    <a:ext uri="{FF2B5EF4-FFF2-40B4-BE49-F238E27FC236}">
                      <a16:creationId xmlns:a16="http://schemas.microsoft.com/office/drawing/2014/main" id="{AD82BE05-8D55-4A98-A793-B60395FDA412}"/>
                    </a:ext>
                  </a:extLst>
                </p:cNvPr>
                <p:cNvSpPr/>
                <p:nvPr/>
              </p:nvSpPr>
              <p:spPr>
                <a:xfrm>
                  <a:off x="4894475" y="1056600"/>
                  <a:ext cx="107100" cy="2622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7" name="Google Shape;1515;p102">
                <a:extLst>
                  <a:ext uri="{FF2B5EF4-FFF2-40B4-BE49-F238E27FC236}">
                    <a16:creationId xmlns:a16="http://schemas.microsoft.com/office/drawing/2014/main" id="{809B8F75-D66E-46B6-AB80-8E14D369DA9B}"/>
                  </a:ext>
                </a:extLst>
              </p:cNvPr>
              <p:cNvGrpSpPr/>
              <p:nvPr/>
            </p:nvGrpSpPr>
            <p:grpSpPr>
              <a:xfrm>
                <a:off x="6657333" y="1056600"/>
                <a:ext cx="148800" cy="295450"/>
                <a:chOff x="4873625" y="1056600"/>
                <a:chExt cx="148800" cy="295450"/>
              </a:xfrm>
            </p:grpSpPr>
            <p:sp>
              <p:nvSpPr>
                <p:cNvPr id="50" name="Google Shape;1516;p102">
                  <a:extLst>
                    <a:ext uri="{FF2B5EF4-FFF2-40B4-BE49-F238E27FC236}">
                      <a16:creationId xmlns:a16="http://schemas.microsoft.com/office/drawing/2014/main" id="{11632DC4-B50E-4B48-A29C-8134627B9DE0}"/>
                    </a:ext>
                  </a:extLst>
                </p:cNvPr>
                <p:cNvSpPr/>
                <p:nvPr/>
              </p:nvSpPr>
              <p:spPr>
                <a:xfrm>
                  <a:off x="4873625" y="1203250"/>
                  <a:ext cx="148800" cy="1488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" name="Google Shape;1517;p102">
                  <a:extLst>
                    <a:ext uri="{FF2B5EF4-FFF2-40B4-BE49-F238E27FC236}">
                      <a16:creationId xmlns:a16="http://schemas.microsoft.com/office/drawing/2014/main" id="{D56413D9-92A4-4E11-80EC-0549DB218D63}"/>
                    </a:ext>
                  </a:extLst>
                </p:cNvPr>
                <p:cNvSpPr/>
                <p:nvPr/>
              </p:nvSpPr>
              <p:spPr>
                <a:xfrm>
                  <a:off x="4894475" y="1056600"/>
                  <a:ext cx="107100" cy="2622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8" name="Google Shape;1518;p102">
                <a:extLst>
                  <a:ext uri="{FF2B5EF4-FFF2-40B4-BE49-F238E27FC236}">
                    <a16:creationId xmlns:a16="http://schemas.microsoft.com/office/drawing/2014/main" id="{B2031E91-29FA-450B-B9EF-BD23DC3EF393}"/>
                  </a:ext>
                </a:extLst>
              </p:cNvPr>
              <p:cNvGrpSpPr/>
              <p:nvPr/>
            </p:nvGrpSpPr>
            <p:grpSpPr>
              <a:xfrm>
                <a:off x="7014075" y="1056600"/>
                <a:ext cx="148800" cy="295450"/>
                <a:chOff x="4873625" y="1056600"/>
                <a:chExt cx="148800" cy="295450"/>
              </a:xfrm>
            </p:grpSpPr>
            <p:sp>
              <p:nvSpPr>
                <p:cNvPr id="48" name="Google Shape;1519;p102">
                  <a:extLst>
                    <a:ext uri="{FF2B5EF4-FFF2-40B4-BE49-F238E27FC236}">
                      <a16:creationId xmlns:a16="http://schemas.microsoft.com/office/drawing/2014/main" id="{73EF6253-4749-46EE-8FFA-235ACB6B3750}"/>
                    </a:ext>
                  </a:extLst>
                </p:cNvPr>
                <p:cNvSpPr/>
                <p:nvPr/>
              </p:nvSpPr>
              <p:spPr>
                <a:xfrm>
                  <a:off x="4873625" y="1203250"/>
                  <a:ext cx="148800" cy="1488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" name="Google Shape;1520;p102">
                  <a:extLst>
                    <a:ext uri="{FF2B5EF4-FFF2-40B4-BE49-F238E27FC236}">
                      <a16:creationId xmlns:a16="http://schemas.microsoft.com/office/drawing/2014/main" id="{B6A41576-DFCF-4B10-A911-CB0F5887C5FE}"/>
                    </a:ext>
                  </a:extLst>
                </p:cNvPr>
                <p:cNvSpPr/>
                <p:nvPr/>
              </p:nvSpPr>
              <p:spPr>
                <a:xfrm>
                  <a:off x="4894475" y="1056600"/>
                  <a:ext cx="107100" cy="2622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9" name="Google Shape;1521;p102">
                <a:extLst>
                  <a:ext uri="{FF2B5EF4-FFF2-40B4-BE49-F238E27FC236}">
                    <a16:creationId xmlns:a16="http://schemas.microsoft.com/office/drawing/2014/main" id="{B0F82EFC-971C-4551-8577-63EFE99F7F9C}"/>
                  </a:ext>
                </a:extLst>
              </p:cNvPr>
              <p:cNvGrpSpPr/>
              <p:nvPr/>
            </p:nvGrpSpPr>
            <p:grpSpPr>
              <a:xfrm>
                <a:off x="7370817" y="1056600"/>
                <a:ext cx="148800" cy="295450"/>
                <a:chOff x="4873625" y="1056600"/>
                <a:chExt cx="148800" cy="295450"/>
              </a:xfrm>
            </p:grpSpPr>
            <p:sp>
              <p:nvSpPr>
                <p:cNvPr id="46" name="Google Shape;1522;p102">
                  <a:extLst>
                    <a:ext uri="{FF2B5EF4-FFF2-40B4-BE49-F238E27FC236}">
                      <a16:creationId xmlns:a16="http://schemas.microsoft.com/office/drawing/2014/main" id="{73BA8EAB-573F-45A4-885B-14864266BAE0}"/>
                    </a:ext>
                  </a:extLst>
                </p:cNvPr>
                <p:cNvSpPr/>
                <p:nvPr/>
              </p:nvSpPr>
              <p:spPr>
                <a:xfrm>
                  <a:off x="4873625" y="1203250"/>
                  <a:ext cx="148800" cy="1488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" name="Google Shape;1523;p102">
                  <a:extLst>
                    <a:ext uri="{FF2B5EF4-FFF2-40B4-BE49-F238E27FC236}">
                      <a16:creationId xmlns:a16="http://schemas.microsoft.com/office/drawing/2014/main" id="{C2F307DF-778B-4B02-B2F2-909AE15CDD1D}"/>
                    </a:ext>
                  </a:extLst>
                </p:cNvPr>
                <p:cNvSpPr/>
                <p:nvPr/>
              </p:nvSpPr>
              <p:spPr>
                <a:xfrm>
                  <a:off x="4894475" y="1056600"/>
                  <a:ext cx="107100" cy="2622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0" name="Google Shape;1524;p102">
                <a:extLst>
                  <a:ext uri="{FF2B5EF4-FFF2-40B4-BE49-F238E27FC236}">
                    <a16:creationId xmlns:a16="http://schemas.microsoft.com/office/drawing/2014/main" id="{491E8B75-F1AF-446F-AC96-23DB8C2D199C}"/>
                  </a:ext>
                </a:extLst>
              </p:cNvPr>
              <p:cNvGrpSpPr/>
              <p:nvPr/>
            </p:nvGrpSpPr>
            <p:grpSpPr>
              <a:xfrm>
                <a:off x="7727558" y="1056600"/>
                <a:ext cx="148800" cy="295450"/>
                <a:chOff x="4873625" y="1056600"/>
                <a:chExt cx="148800" cy="295450"/>
              </a:xfrm>
            </p:grpSpPr>
            <p:sp>
              <p:nvSpPr>
                <p:cNvPr id="44" name="Google Shape;1525;p102">
                  <a:extLst>
                    <a:ext uri="{FF2B5EF4-FFF2-40B4-BE49-F238E27FC236}">
                      <a16:creationId xmlns:a16="http://schemas.microsoft.com/office/drawing/2014/main" id="{5600E802-5117-4231-ABB2-458FF468335D}"/>
                    </a:ext>
                  </a:extLst>
                </p:cNvPr>
                <p:cNvSpPr/>
                <p:nvPr/>
              </p:nvSpPr>
              <p:spPr>
                <a:xfrm>
                  <a:off x="4873625" y="1203250"/>
                  <a:ext cx="148800" cy="1488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" name="Google Shape;1526;p102">
                  <a:extLst>
                    <a:ext uri="{FF2B5EF4-FFF2-40B4-BE49-F238E27FC236}">
                      <a16:creationId xmlns:a16="http://schemas.microsoft.com/office/drawing/2014/main" id="{F56ED7DC-9013-4B7B-A6A6-CF6B64CC74B7}"/>
                    </a:ext>
                  </a:extLst>
                </p:cNvPr>
                <p:cNvSpPr/>
                <p:nvPr/>
              </p:nvSpPr>
              <p:spPr>
                <a:xfrm>
                  <a:off x="4894475" y="1056600"/>
                  <a:ext cx="107100" cy="2622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1" name="Google Shape;1527;p102">
                <a:extLst>
                  <a:ext uri="{FF2B5EF4-FFF2-40B4-BE49-F238E27FC236}">
                    <a16:creationId xmlns:a16="http://schemas.microsoft.com/office/drawing/2014/main" id="{DDF10DFD-D016-4CC2-A2D8-8B2225926E87}"/>
                  </a:ext>
                </a:extLst>
              </p:cNvPr>
              <p:cNvGrpSpPr/>
              <p:nvPr/>
            </p:nvGrpSpPr>
            <p:grpSpPr>
              <a:xfrm>
                <a:off x="8084300" y="1056600"/>
                <a:ext cx="148800" cy="295450"/>
                <a:chOff x="4873625" y="1056600"/>
                <a:chExt cx="148800" cy="295450"/>
              </a:xfrm>
            </p:grpSpPr>
            <p:sp>
              <p:nvSpPr>
                <p:cNvPr id="42" name="Google Shape;1528;p102">
                  <a:extLst>
                    <a:ext uri="{FF2B5EF4-FFF2-40B4-BE49-F238E27FC236}">
                      <a16:creationId xmlns:a16="http://schemas.microsoft.com/office/drawing/2014/main" id="{84831E57-60D6-4DDD-BFB1-62A116C240F1}"/>
                    </a:ext>
                  </a:extLst>
                </p:cNvPr>
                <p:cNvSpPr/>
                <p:nvPr/>
              </p:nvSpPr>
              <p:spPr>
                <a:xfrm>
                  <a:off x="4873625" y="1203250"/>
                  <a:ext cx="148800" cy="1488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" name="Google Shape;1529;p102">
                  <a:extLst>
                    <a:ext uri="{FF2B5EF4-FFF2-40B4-BE49-F238E27FC236}">
                      <a16:creationId xmlns:a16="http://schemas.microsoft.com/office/drawing/2014/main" id="{9632D4C5-03B9-4E65-8EDC-64B82796DF9B}"/>
                    </a:ext>
                  </a:extLst>
                </p:cNvPr>
                <p:cNvSpPr/>
                <p:nvPr/>
              </p:nvSpPr>
              <p:spPr>
                <a:xfrm>
                  <a:off x="4894475" y="1056600"/>
                  <a:ext cx="107100" cy="2622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62" name="Google Shape;1530;p102">
            <a:extLst>
              <a:ext uri="{FF2B5EF4-FFF2-40B4-BE49-F238E27FC236}">
                <a16:creationId xmlns:a16="http://schemas.microsoft.com/office/drawing/2014/main" id="{5C210226-CAB1-4F08-A714-27CE0949CAC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856387" y="1168855"/>
            <a:ext cx="3611700" cy="68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THANKS!</a:t>
            </a:r>
            <a:endParaRPr sz="4000" dirty="0"/>
          </a:p>
        </p:txBody>
      </p:sp>
      <p:sp>
        <p:nvSpPr>
          <p:cNvPr id="63" name="Google Shape;1532;p102">
            <a:extLst>
              <a:ext uri="{FF2B5EF4-FFF2-40B4-BE49-F238E27FC236}">
                <a16:creationId xmlns:a16="http://schemas.microsoft.com/office/drawing/2014/main" id="{81BDEADF-2DAE-4F0B-B2C2-C452538199A7}"/>
              </a:ext>
            </a:extLst>
          </p:cNvPr>
          <p:cNvSpPr txBox="1">
            <a:spLocks/>
          </p:cNvSpPr>
          <p:nvPr/>
        </p:nvSpPr>
        <p:spPr>
          <a:xfrm>
            <a:off x="2537090" y="2032000"/>
            <a:ext cx="4069820" cy="3194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Work Sans"/>
              <a:buNone/>
              <a:defRPr sz="16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Work Sans"/>
              <a:buNone/>
              <a:defRPr sz="3000" b="1" i="0" u="none" strike="noStrike" cap="none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Work Sans"/>
              <a:buNone/>
              <a:defRPr sz="3000" b="1" i="0" u="none" strike="noStrike" cap="none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Work Sans"/>
              <a:buNone/>
              <a:defRPr sz="3000" b="1" i="0" u="none" strike="noStrike" cap="none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Work Sans"/>
              <a:buNone/>
              <a:defRPr sz="3000" b="1" i="0" u="none" strike="noStrike" cap="none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Work Sans"/>
              <a:buNone/>
              <a:defRPr sz="3000" b="1" i="0" u="none" strike="noStrike" cap="none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Work Sans"/>
              <a:buNone/>
              <a:defRPr sz="3000" b="1" i="0" u="none" strike="noStrike" cap="none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Work Sans"/>
              <a:buNone/>
              <a:defRPr sz="3000" b="1" i="0" u="none" strike="noStrike" cap="none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3000"/>
              <a:buFont typeface="Work Sans"/>
              <a:buNone/>
              <a:defRPr sz="3000" b="1" i="0" u="none" strike="noStrike" cap="none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marL="0" indent="0" algn="ctr">
              <a:spcAft>
                <a:spcPts val="1600"/>
              </a:spcAft>
            </a:pPr>
            <a:r>
              <a:rPr lang="en-US" sz="2000" dirty="0">
                <a:solidFill>
                  <a:schemeClr val="accent1"/>
                </a:solidFill>
              </a:rPr>
              <a:t>Do you have any questions?</a:t>
            </a:r>
          </a:p>
        </p:txBody>
      </p:sp>
      <p:sp>
        <p:nvSpPr>
          <p:cNvPr id="64" name="Google Shape;1597;p103">
            <a:extLst>
              <a:ext uri="{FF2B5EF4-FFF2-40B4-BE49-F238E27FC236}">
                <a16:creationId xmlns:a16="http://schemas.microsoft.com/office/drawing/2014/main" id="{C240C4FF-FC77-4AEB-BEA5-8FCA5063C50B}"/>
              </a:ext>
            </a:extLst>
          </p:cNvPr>
          <p:cNvSpPr/>
          <p:nvPr/>
        </p:nvSpPr>
        <p:spPr>
          <a:xfrm>
            <a:off x="4066774" y="2949150"/>
            <a:ext cx="1162441" cy="821312"/>
          </a:xfrm>
          <a:custGeom>
            <a:avLst/>
            <a:gdLst/>
            <a:ahLst/>
            <a:cxnLst/>
            <a:rect l="l" t="t" r="r" b="b"/>
            <a:pathLst>
              <a:path w="19212" h="19234" extrusionOk="0">
                <a:moveTo>
                  <a:pt x="12327" y="598"/>
                </a:moveTo>
                <a:cubicBezTo>
                  <a:pt x="12472" y="598"/>
                  <a:pt x="12616" y="713"/>
                  <a:pt x="12616" y="886"/>
                </a:cubicBezTo>
                <a:lnTo>
                  <a:pt x="12616" y="2096"/>
                </a:lnTo>
                <a:cubicBezTo>
                  <a:pt x="12601" y="2268"/>
                  <a:pt x="12457" y="2355"/>
                  <a:pt x="12313" y="2355"/>
                </a:cubicBezTo>
                <a:cubicBezTo>
                  <a:pt x="12169" y="2355"/>
                  <a:pt x="12025" y="2268"/>
                  <a:pt x="12011" y="2096"/>
                </a:cubicBezTo>
                <a:lnTo>
                  <a:pt x="12011" y="886"/>
                </a:lnTo>
                <a:cubicBezTo>
                  <a:pt x="12011" y="742"/>
                  <a:pt x="12155" y="598"/>
                  <a:pt x="12327" y="598"/>
                </a:cubicBezTo>
                <a:close/>
                <a:moveTo>
                  <a:pt x="2707" y="598"/>
                </a:moveTo>
                <a:cubicBezTo>
                  <a:pt x="2880" y="598"/>
                  <a:pt x="2995" y="742"/>
                  <a:pt x="2995" y="886"/>
                </a:cubicBezTo>
                <a:lnTo>
                  <a:pt x="2995" y="2096"/>
                </a:lnTo>
                <a:cubicBezTo>
                  <a:pt x="2995" y="2268"/>
                  <a:pt x="2880" y="2384"/>
                  <a:pt x="2707" y="2384"/>
                </a:cubicBezTo>
                <a:cubicBezTo>
                  <a:pt x="2535" y="2384"/>
                  <a:pt x="2419" y="2268"/>
                  <a:pt x="2419" y="2096"/>
                </a:cubicBezTo>
                <a:lnTo>
                  <a:pt x="2419" y="886"/>
                </a:lnTo>
                <a:cubicBezTo>
                  <a:pt x="2419" y="713"/>
                  <a:pt x="2535" y="598"/>
                  <a:pt x="2707" y="598"/>
                </a:cubicBezTo>
                <a:close/>
                <a:moveTo>
                  <a:pt x="7517" y="598"/>
                </a:moveTo>
                <a:cubicBezTo>
                  <a:pt x="7661" y="598"/>
                  <a:pt x="7805" y="742"/>
                  <a:pt x="7805" y="886"/>
                </a:cubicBezTo>
                <a:lnTo>
                  <a:pt x="7805" y="2096"/>
                </a:lnTo>
                <a:cubicBezTo>
                  <a:pt x="7805" y="2297"/>
                  <a:pt x="7654" y="2398"/>
                  <a:pt x="7503" y="2398"/>
                </a:cubicBezTo>
                <a:cubicBezTo>
                  <a:pt x="7352" y="2398"/>
                  <a:pt x="7201" y="2297"/>
                  <a:pt x="7201" y="2096"/>
                </a:cubicBezTo>
                <a:lnTo>
                  <a:pt x="7201" y="886"/>
                </a:lnTo>
                <a:cubicBezTo>
                  <a:pt x="7201" y="713"/>
                  <a:pt x="7345" y="598"/>
                  <a:pt x="7517" y="598"/>
                </a:cubicBezTo>
                <a:close/>
                <a:moveTo>
                  <a:pt x="14113" y="1808"/>
                </a:moveTo>
                <a:cubicBezTo>
                  <a:pt x="14286" y="1808"/>
                  <a:pt x="14401" y="1952"/>
                  <a:pt x="14401" y="2096"/>
                </a:cubicBezTo>
                <a:lnTo>
                  <a:pt x="14401" y="3593"/>
                </a:lnTo>
                <a:lnTo>
                  <a:pt x="605" y="3593"/>
                </a:lnTo>
                <a:lnTo>
                  <a:pt x="605" y="2096"/>
                </a:lnTo>
                <a:cubicBezTo>
                  <a:pt x="605" y="1923"/>
                  <a:pt x="749" y="1808"/>
                  <a:pt x="893" y="1808"/>
                </a:cubicBezTo>
                <a:lnTo>
                  <a:pt x="1815" y="1808"/>
                </a:lnTo>
                <a:lnTo>
                  <a:pt x="1815" y="2096"/>
                </a:lnTo>
                <a:cubicBezTo>
                  <a:pt x="1786" y="2585"/>
                  <a:pt x="2218" y="2988"/>
                  <a:pt x="2707" y="2988"/>
                </a:cubicBezTo>
                <a:cubicBezTo>
                  <a:pt x="3197" y="2988"/>
                  <a:pt x="3600" y="2585"/>
                  <a:pt x="3600" y="2096"/>
                </a:cubicBezTo>
                <a:lnTo>
                  <a:pt x="3600" y="1808"/>
                </a:lnTo>
                <a:lnTo>
                  <a:pt x="6625" y="1808"/>
                </a:lnTo>
                <a:lnTo>
                  <a:pt x="6625" y="2096"/>
                </a:lnTo>
                <a:cubicBezTo>
                  <a:pt x="6625" y="2585"/>
                  <a:pt x="6999" y="2988"/>
                  <a:pt x="7517" y="2988"/>
                </a:cubicBezTo>
                <a:cubicBezTo>
                  <a:pt x="8007" y="2988"/>
                  <a:pt x="8410" y="2585"/>
                  <a:pt x="8410" y="2096"/>
                </a:cubicBezTo>
                <a:lnTo>
                  <a:pt x="8410" y="1808"/>
                </a:lnTo>
                <a:lnTo>
                  <a:pt x="11406" y="1808"/>
                </a:lnTo>
                <a:lnTo>
                  <a:pt x="11406" y="2096"/>
                </a:lnTo>
                <a:cubicBezTo>
                  <a:pt x="11406" y="2585"/>
                  <a:pt x="11809" y="2988"/>
                  <a:pt x="12327" y="2988"/>
                </a:cubicBezTo>
                <a:cubicBezTo>
                  <a:pt x="12817" y="2988"/>
                  <a:pt x="13220" y="2585"/>
                  <a:pt x="13220" y="2096"/>
                </a:cubicBezTo>
                <a:lnTo>
                  <a:pt x="13220" y="1808"/>
                </a:lnTo>
                <a:close/>
                <a:moveTo>
                  <a:pt x="3917" y="5696"/>
                </a:moveTo>
                <a:lnTo>
                  <a:pt x="3917" y="6906"/>
                </a:lnTo>
                <a:lnTo>
                  <a:pt x="2707" y="6906"/>
                </a:lnTo>
                <a:lnTo>
                  <a:pt x="2707" y="5696"/>
                </a:lnTo>
                <a:close/>
                <a:moveTo>
                  <a:pt x="8122" y="5696"/>
                </a:moveTo>
                <a:lnTo>
                  <a:pt x="8122" y="6906"/>
                </a:lnTo>
                <a:lnTo>
                  <a:pt x="6913" y="6906"/>
                </a:lnTo>
                <a:lnTo>
                  <a:pt x="6913" y="5696"/>
                </a:lnTo>
                <a:close/>
                <a:moveTo>
                  <a:pt x="12327" y="5696"/>
                </a:moveTo>
                <a:lnTo>
                  <a:pt x="12327" y="6906"/>
                </a:lnTo>
                <a:lnTo>
                  <a:pt x="11089" y="6906"/>
                </a:lnTo>
                <a:lnTo>
                  <a:pt x="11118" y="5696"/>
                </a:lnTo>
                <a:close/>
                <a:moveTo>
                  <a:pt x="2419" y="5091"/>
                </a:moveTo>
                <a:cubicBezTo>
                  <a:pt x="2247" y="5091"/>
                  <a:pt x="2103" y="5235"/>
                  <a:pt x="2103" y="5408"/>
                </a:cubicBezTo>
                <a:lnTo>
                  <a:pt x="2103" y="7194"/>
                </a:lnTo>
                <a:cubicBezTo>
                  <a:pt x="2103" y="7366"/>
                  <a:pt x="2247" y="7510"/>
                  <a:pt x="2419" y="7510"/>
                </a:cubicBezTo>
                <a:lnTo>
                  <a:pt x="4205" y="7510"/>
                </a:lnTo>
                <a:cubicBezTo>
                  <a:pt x="4378" y="7510"/>
                  <a:pt x="4522" y="7366"/>
                  <a:pt x="4493" y="7194"/>
                </a:cubicBezTo>
                <a:lnTo>
                  <a:pt x="4493" y="5408"/>
                </a:lnTo>
                <a:cubicBezTo>
                  <a:pt x="4493" y="5235"/>
                  <a:pt x="4378" y="5091"/>
                  <a:pt x="4205" y="5091"/>
                </a:cubicBezTo>
                <a:close/>
                <a:moveTo>
                  <a:pt x="6625" y="5091"/>
                </a:moveTo>
                <a:cubicBezTo>
                  <a:pt x="6452" y="5091"/>
                  <a:pt x="6308" y="5235"/>
                  <a:pt x="6308" y="5408"/>
                </a:cubicBezTo>
                <a:lnTo>
                  <a:pt x="6308" y="7194"/>
                </a:lnTo>
                <a:cubicBezTo>
                  <a:pt x="6308" y="7366"/>
                  <a:pt x="6452" y="7510"/>
                  <a:pt x="6625" y="7510"/>
                </a:cubicBezTo>
                <a:lnTo>
                  <a:pt x="8410" y="7510"/>
                </a:lnTo>
                <a:cubicBezTo>
                  <a:pt x="8583" y="7510"/>
                  <a:pt x="8727" y="7366"/>
                  <a:pt x="8727" y="7194"/>
                </a:cubicBezTo>
                <a:lnTo>
                  <a:pt x="8727" y="5408"/>
                </a:lnTo>
                <a:cubicBezTo>
                  <a:pt x="8698" y="5235"/>
                  <a:pt x="8583" y="5091"/>
                  <a:pt x="8410" y="5091"/>
                </a:cubicBezTo>
                <a:close/>
                <a:moveTo>
                  <a:pt x="10801" y="5091"/>
                </a:moveTo>
                <a:cubicBezTo>
                  <a:pt x="10657" y="5091"/>
                  <a:pt x="10513" y="5235"/>
                  <a:pt x="10513" y="5408"/>
                </a:cubicBezTo>
                <a:lnTo>
                  <a:pt x="10513" y="7194"/>
                </a:lnTo>
                <a:cubicBezTo>
                  <a:pt x="10513" y="7366"/>
                  <a:pt x="10628" y="7482"/>
                  <a:pt x="10801" y="7510"/>
                </a:cubicBezTo>
                <a:lnTo>
                  <a:pt x="12616" y="7510"/>
                </a:lnTo>
                <a:cubicBezTo>
                  <a:pt x="12760" y="7510"/>
                  <a:pt x="12904" y="7366"/>
                  <a:pt x="12904" y="7194"/>
                </a:cubicBezTo>
                <a:lnTo>
                  <a:pt x="12904" y="5408"/>
                </a:lnTo>
                <a:cubicBezTo>
                  <a:pt x="12904" y="5235"/>
                  <a:pt x="12788" y="5091"/>
                  <a:pt x="12616" y="5091"/>
                </a:cubicBezTo>
                <a:close/>
                <a:moveTo>
                  <a:pt x="16504" y="7798"/>
                </a:moveTo>
                <a:cubicBezTo>
                  <a:pt x="16527" y="7798"/>
                  <a:pt x="16822" y="7835"/>
                  <a:pt x="17188" y="8211"/>
                </a:cubicBezTo>
                <a:lnTo>
                  <a:pt x="17188" y="8211"/>
                </a:lnTo>
                <a:cubicBezTo>
                  <a:pt x="16908" y="8415"/>
                  <a:pt x="16680" y="8687"/>
                  <a:pt x="16533" y="9008"/>
                </a:cubicBezTo>
                <a:cubicBezTo>
                  <a:pt x="16373" y="8689"/>
                  <a:pt x="16140" y="8419"/>
                  <a:pt x="15859" y="8215"/>
                </a:cubicBezTo>
                <a:lnTo>
                  <a:pt x="15859" y="8215"/>
                </a:lnTo>
                <a:cubicBezTo>
                  <a:pt x="16224" y="7817"/>
                  <a:pt x="16504" y="7798"/>
                  <a:pt x="16504" y="7798"/>
                </a:cubicBezTo>
                <a:close/>
                <a:moveTo>
                  <a:pt x="3917" y="8691"/>
                </a:moveTo>
                <a:lnTo>
                  <a:pt x="3917" y="9901"/>
                </a:lnTo>
                <a:lnTo>
                  <a:pt x="2707" y="9901"/>
                </a:lnTo>
                <a:lnTo>
                  <a:pt x="2707" y="8691"/>
                </a:lnTo>
                <a:close/>
                <a:moveTo>
                  <a:pt x="8122" y="8691"/>
                </a:moveTo>
                <a:lnTo>
                  <a:pt x="8122" y="9901"/>
                </a:lnTo>
                <a:lnTo>
                  <a:pt x="6913" y="9901"/>
                </a:lnTo>
                <a:lnTo>
                  <a:pt x="6913" y="8691"/>
                </a:lnTo>
                <a:close/>
                <a:moveTo>
                  <a:pt x="12327" y="8691"/>
                </a:moveTo>
                <a:lnTo>
                  <a:pt x="12327" y="9901"/>
                </a:lnTo>
                <a:lnTo>
                  <a:pt x="11089" y="9901"/>
                </a:lnTo>
                <a:lnTo>
                  <a:pt x="11118" y="8691"/>
                </a:lnTo>
                <a:close/>
                <a:moveTo>
                  <a:pt x="2419" y="8115"/>
                </a:moveTo>
                <a:cubicBezTo>
                  <a:pt x="2247" y="8115"/>
                  <a:pt x="2103" y="8231"/>
                  <a:pt x="2103" y="8403"/>
                </a:cubicBezTo>
                <a:lnTo>
                  <a:pt x="2103" y="10218"/>
                </a:lnTo>
                <a:cubicBezTo>
                  <a:pt x="2103" y="10362"/>
                  <a:pt x="2247" y="10506"/>
                  <a:pt x="2419" y="10506"/>
                </a:cubicBezTo>
                <a:lnTo>
                  <a:pt x="4205" y="10506"/>
                </a:lnTo>
                <a:cubicBezTo>
                  <a:pt x="4378" y="10506"/>
                  <a:pt x="4522" y="10362"/>
                  <a:pt x="4522" y="10218"/>
                </a:cubicBezTo>
                <a:lnTo>
                  <a:pt x="4522" y="8403"/>
                </a:lnTo>
                <a:cubicBezTo>
                  <a:pt x="4522" y="8231"/>
                  <a:pt x="4378" y="8115"/>
                  <a:pt x="4205" y="8115"/>
                </a:cubicBezTo>
                <a:close/>
                <a:moveTo>
                  <a:pt x="6625" y="8115"/>
                </a:moveTo>
                <a:cubicBezTo>
                  <a:pt x="6452" y="8115"/>
                  <a:pt x="6308" y="8231"/>
                  <a:pt x="6308" y="8403"/>
                </a:cubicBezTo>
                <a:lnTo>
                  <a:pt x="6308" y="10218"/>
                </a:lnTo>
                <a:cubicBezTo>
                  <a:pt x="6308" y="10362"/>
                  <a:pt x="6452" y="10506"/>
                  <a:pt x="6625" y="10506"/>
                </a:cubicBezTo>
                <a:lnTo>
                  <a:pt x="8410" y="10506"/>
                </a:lnTo>
                <a:cubicBezTo>
                  <a:pt x="8583" y="10506"/>
                  <a:pt x="8698" y="10362"/>
                  <a:pt x="8727" y="10218"/>
                </a:cubicBezTo>
                <a:lnTo>
                  <a:pt x="8727" y="8403"/>
                </a:lnTo>
                <a:cubicBezTo>
                  <a:pt x="8698" y="8231"/>
                  <a:pt x="8583" y="8115"/>
                  <a:pt x="8410" y="8115"/>
                </a:cubicBezTo>
                <a:close/>
                <a:moveTo>
                  <a:pt x="10801" y="8115"/>
                </a:moveTo>
                <a:cubicBezTo>
                  <a:pt x="10628" y="8115"/>
                  <a:pt x="10513" y="8231"/>
                  <a:pt x="10513" y="8403"/>
                </a:cubicBezTo>
                <a:lnTo>
                  <a:pt x="10513" y="10189"/>
                </a:lnTo>
                <a:cubicBezTo>
                  <a:pt x="10513" y="10362"/>
                  <a:pt x="10628" y="10506"/>
                  <a:pt x="10801" y="10506"/>
                </a:cubicBezTo>
                <a:lnTo>
                  <a:pt x="12616" y="10506"/>
                </a:lnTo>
                <a:cubicBezTo>
                  <a:pt x="12760" y="10506"/>
                  <a:pt x="12904" y="10362"/>
                  <a:pt x="12904" y="10189"/>
                </a:cubicBezTo>
                <a:lnTo>
                  <a:pt x="12904" y="8403"/>
                </a:lnTo>
                <a:cubicBezTo>
                  <a:pt x="12904" y="8231"/>
                  <a:pt x="12760" y="8115"/>
                  <a:pt x="12616" y="8115"/>
                </a:cubicBezTo>
                <a:close/>
                <a:moveTo>
                  <a:pt x="18030" y="8432"/>
                </a:moveTo>
                <a:cubicBezTo>
                  <a:pt x="18059" y="8720"/>
                  <a:pt x="18088" y="9008"/>
                  <a:pt x="18174" y="9296"/>
                </a:cubicBezTo>
                <a:cubicBezTo>
                  <a:pt x="18261" y="9786"/>
                  <a:pt x="18318" y="10304"/>
                  <a:pt x="18318" y="10794"/>
                </a:cubicBezTo>
                <a:cubicBezTo>
                  <a:pt x="18318" y="11802"/>
                  <a:pt x="17512" y="12580"/>
                  <a:pt x="16533" y="12580"/>
                </a:cubicBezTo>
                <a:cubicBezTo>
                  <a:pt x="15525" y="12580"/>
                  <a:pt x="14718" y="11802"/>
                  <a:pt x="14718" y="10794"/>
                </a:cubicBezTo>
                <a:cubicBezTo>
                  <a:pt x="14718" y="10304"/>
                  <a:pt x="14776" y="9786"/>
                  <a:pt x="14891" y="9296"/>
                </a:cubicBezTo>
                <a:cubicBezTo>
                  <a:pt x="14949" y="9008"/>
                  <a:pt x="14977" y="8720"/>
                  <a:pt x="15006" y="8432"/>
                </a:cubicBezTo>
                <a:cubicBezTo>
                  <a:pt x="15438" y="8547"/>
                  <a:pt x="16216" y="8979"/>
                  <a:pt x="16216" y="10506"/>
                </a:cubicBezTo>
                <a:cubicBezTo>
                  <a:pt x="16216" y="10693"/>
                  <a:pt x="16367" y="10787"/>
                  <a:pt x="16518" y="10787"/>
                </a:cubicBezTo>
                <a:cubicBezTo>
                  <a:pt x="16669" y="10787"/>
                  <a:pt x="16821" y="10693"/>
                  <a:pt x="16821" y="10506"/>
                </a:cubicBezTo>
                <a:cubicBezTo>
                  <a:pt x="16821" y="8979"/>
                  <a:pt x="17598" y="8547"/>
                  <a:pt x="18030" y="8432"/>
                </a:cubicBezTo>
                <a:close/>
                <a:moveTo>
                  <a:pt x="11118" y="11399"/>
                </a:moveTo>
                <a:cubicBezTo>
                  <a:pt x="11118" y="11399"/>
                  <a:pt x="11409" y="11435"/>
                  <a:pt x="11774" y="11811"/>
                </a:cubicBezTo>
                <a:lnTo>
                  <a:pt x="11774" y="11811"/>
                </a:lnTo>
                <a:cubicBezTo>
                  <a:pt x="11493" y="12015"/>
                  <a:pt x="11265" y="12287"/>
                  <a:pt x="11118" y="12608"/>
                </a:cubicBezTo>
                <a:cubicBezTo>
                  <a:pt x="10958" y="12290"/>
                  <a:pt x="10725" y="12020"/>
                  <a:pt x="10444" y="11816"/>
                </a:cubicBezTo>
                <a:lnTo>
                  <a:pt x="10444" y="11816"/>
                </a:lnTo>
                <a:cubicBezTo>
                  <a:pt x="10810" y="11417"/>
                  <a:pt x="11095" y="11399"/>
                  <a:pt x="11118" y="11399"/>
                </a:cubicBezTo>
                <a:close/>
                <a:moveTo>
                  <a:pt x="8122" y="11716"/>
                </a:moveTo>
                <a:lnTo>
                  <a:pt x="8122" y="12897"/>
                </a:lnTo>
                <a:lnTo>
                  <a:pt x="6913" y="12897"/>
                </a:lnTo>
                <a:lnTo>
                  <a:pt x="6913" y="11716"/>
                </a:lnTo>
                <a:close/>
                <a:moveTo>
                  <a:pt x="2419" y="11111"/>
                </a:moveTo>
                <a:cubicBezTo>
                  <a:pt x="2247" y="11111"/>
                  <a:pt x="2103" y="11226"/>
                  <a:pt x="2103" y="11399"/>
                </a:cubicBezTo>
                <a:lnTo>
                  <a:pt x="2103" y="11716"/>
                </a:lnTo>
                <a:lnTo>
                  <a:pt x="3917" y="11716"/>
                </a:lnTo>
                <a:lnTo>
                  <a:pt x="3917" y="12897"/>
                </a:lnTo>
                <a:lnTo>
                  <a:pt x="3312" y="12897"/>
                </a:lnTo>
                <a:lnTo>
                  <a:pt x="3312" y="13501"/>
                </a:lnTo>
                <a:lnTo>
                  <a:pt x="4205" y="13501"/>
                </a:lnTo>
                <a:cubicBezTo>
                  <a:pt x="4378" y="13501"/>
                  <a:pt x="4493" y="13357"/>
                  <a:pt x="4493" y="13213"/>
                </a:cubicBezTo>
                <a:lnTo>
                  <a:pt x="4493" y="11399"/>
                </a:lnTo>
                <a:cubicBezTo>
                  <a:pt x="4493" y="11226"/>
                  <a:pt x="4378" y="11111"/>
                  <a:pt x="4205" y="11111"/>
                </a:cubicBezTo>
                <a:close/>
                <a:moveTo>
                  <a:pt x="6625" y="11111"/>
                </a:moveTo>
                <a:cubicBezTo>
                  <a:pt x="6452" y="11111"/>
                  <a:pt x="6308" y="11226"/>
                  <a:pt x="6308" y="11399"/>
                </a:cubicBezTo>
                <a:lnTo>
                  <a:pt x="6308" y="13185"/>
                </a:lnTo>
                <a:cubicBezTo>
                  <a:pt x="6308" y="13357"/>
                  <a:pt x="6452" y="13501"/>
                  <a:pt x="6625" y="13501"/>
                </a:cubicBezTo>
                <a:lnTo>
                  <a:pt x="8410" y="13501"/>
                </a:lnTo>
                <a:cubicBezTo>
                  <a:pt x="8583" y="13501"/>
                  <a:pt x="8727" y="13357"/>
                  <a:pt x="8727" y="13185"/>
                </a:cubicBezTo>
                <a:lnTo>
                  <a:pt x="8727" y="11399"/>
                </a:lnTo>
                <a:cubicBezTo>
                  <a:pt x="8698" y="11226"/>
                  <a:pt x="8583" y="11111"/>
                  <a:pt x="8410" y="11111"/>
                </a:cubicBezTo>
                <a:close/>
                <a:moveTo>
                  <a:pt x="2147" y="12605"/>
                </a:moveTo>
                <a:cubicBezTo>
                  <a:pt x="2299" y="12605"/>
                  <a:pt x="2419" y="12739"/>
                  <a:pt x="2419" y="12897"/>
                </a:cubicBezTo>
                <a:lnTo>
                  <a:pt x="2419" y="13991"/>
                </a:lnTo>
                <a:lnTo>
                  <a:pt x="1037" y="12608"/>
                </a:lnTo>
                <a:lnTo>
                  <a:pt x="2103" y="12608"/>
                </a:lnTo>
                <a:cubicBezTo>
                  <a:pt x="2118" y="12606"/>
                  <a:pt x="2132" y="12605"/>
                  <a:pt x="2147" y="12605"/>
                </a:cubicBezTo>
                <a:close/>
                <a:moveTo>
                  <a:pt x="15409" y="14250"/>
                </a:moveTo>
                <a:lnTo>
                  <a:pt x="15409" y="14250"/>
                </a:lnTo>
                <a:cubicBezTo>
                  <a:pt x="15673" y="14453"/>
                  <a:pt x="15893" y="14712"/>
                  <a:pt x="16051" y="14999"/>
                </a:cubicBezTo>
                <a:lnTo>
                  <a:pt x="15596" y="14999"/>
                </a:lnTo>
                <a:cubicBezTo>
                  <a:pt x="15571" y="14743"/>
                  <a:pt x="15512" y="14496"/>
                  <a:pt x="15409" y="14250"/>
                </a:cubicBezTo>
                <a:close/>
                <a:moveTo>
                  <a:pt x="17656" y="14250"/>
                </a:moveTo>
                <a:cubicBezTo>
                  <a:pt x="17553" y="14496"/>
                  <a:pt x="17480" y="14743"/>
                  <a:pt x="17446" y="14999"/>
                </a:cubicBezTo>
                <a:lnTo>
                  <a:pt x="16999" y="14999"/>
                </a:lnTo>
                <a:cubicBezTo>
                  <a:pt x="17160" y="14712"/>
                  <a:pt x="17372" y="14453"/>
                  <a:pt x="17656" y="14250"/>
                </a:cubicBezTo>
                <a:close/>
                <a:moveTo>
                  <a:pt x="12616" y="12032"/>
                </a:moveTo>
                <a:cubicBezTo>
                  <a:pt x="12644" y="12320"/>
                  <a:pt x="12702" y="12608"/>
                  <a:pt x="12760" y="12897"/>
                </a:cubicBezTo>
                <a:cubicBezTo>
                  <a:pt x="12846" y="13386"/>
                  <a:pt x="12904" y="13905"/>
                  <a:pt x="12904" y="14394"/>
                </a:cubicBezTo>
                <a:cubicBezTo>
                  <a:pt x="12904" y="15402"/>
                  <a:pt x="12097" y="16180"/>
                  <a:pt x="11118" y="16180"/>
                </a:cubicBezTo>
                <a:cubicBezTo>
                  <a:pt x="10110" y="16180"/>
                  <a:pt x="9303" y="15402"/>
                  <a:pt x="9303" y="14394"/>
                </a:cubicBezTo>
                <a:cubicBezTo>
                  <a:pt x="9332" y="13905"/>
                  <a:pt x="9361" y="13386"/>
                  <a:pt x="9476" y="12897"/>
                </a:cubicBezTo>
                <a:cubicBezTo>
                  <a:pt x="9534" y="12637"/>
                  <a:pt x="9562" y="12349"/>
                  <a:pt x="9591" y="12032"/>
                </a:cubicBezTo>
                <a:lnTo>
                  <a:pt x="9591" y="12061"/>
                </a:lnTo>
                <a:cubicBezTo>
                  <a:pt x="10023" y="12176"/>
                  <a:pt x="10801" y="12580"/>
                  <a:pt x="10801" y="14106"/>
                </a:cubicBezTo>
                <a:cubicBezTo>
                  <a:pt x="10801" y="14279"/>
                  <a:pt x="10945" y="14394"/>
                  <a:pt x="11118" y="14394"/>
                </a:cubicBezTo>
                <a:cubicBezTo>
                  <a:pt x="11262" y="14394"/>
                  <a:pt x="11406" y="14250"/>
                  <a:pt x="11406" y="14106"/>
                </a:cubicBezTo>
                <a:cubicBezTo>
                  <a:pt x="11406" y="12551"/>
                  <a:pt x="12183" y="12148"/>
                  <a:pt x="12616" y="12032"/>
                </a:cubicBezTo>
                <a:close/>
                <a:moveTo>
                  <a:pt x="2707" y="0"/>
                </a:moveTo>
                <a:cubicBezTo>
                  <a:pt x="2261" y="0"/>
                  <a:pt x="1815" y="295"/>
                  <a:pt x="1815" y="886"/>
                </a:cubicBezTo>
                <a:lnTo>
                  <a:pt x="1815" y="1203"/>
                </a:lnTo>
                <a:lnTo>
                  <a:pt x="893" y="1203"/>
                </a:lnTo>
                <a:cubicBezTo>
                  <a:pt x="403" y="1203"/>
                  <a:pt x="0" y="1606"/>
                  <a:pt x="0" y="2096"/>
                </a:cubicBezTo>
                <a:lnTo>
                  <a:pt x="0" y="12292"/>
                </a:lnTo>
                <a:lnTo>
                  <a:pt x="0" y="15316"/>
                </a:lnTo>
                <a:cubicBezTo>
                  <a:pt x="0" y="15806"/>
                  <a:pt x="403" y="16209"/>
                  <a:pt x="893" y="16209"/>
                </a:cubicBezTo>
                <a:lnTo>
                  <a:pt x="8727" y="16209"/>
                </a:lnTo>
                <a:lnTo>
                  <a:pt x="8727" y="15604"/>
                </a:lnTo>
                <a:lnTo>
                  <a:pt x="893" y="15604"/>
                </a:lnTo>
                <a:cubicBezTo>
                  <a:pt x="749" y="15604"/>
                  <a:pt x="605" y="15460"/>
                  <a:pt x="605" y="15316"/>
                </a:cubicBezTo>
                <a:lnTo>
                  <a:pt x="605" y="13034"/>
                </a:lnTo>
                <a:lnTo>
                  <a:pt x="605" y="13034"/>
                </a:lnTo>
                <a:lnTo>
                  <a:pt x="2506" y="14913"/>
                </a:lnTo>
                <a:cubicBezTo>
                  <a:pt x="2563" y="14970"/>
                  <a:pt x="2621" y="14999"/>
                  <a:pt x="2707" y="14999"/>
                </a:cubicBezTo>
                <a:lnTo>
                  <a:pt x="8410" y="14999"/>
                </a:lnTo>
                <a:lnTo>
                  <a:pt x="8410" y="14394"/>
                </a:lnTo>
                <a:lnTo>
                  <a:pt x="2995" y="14394"/>
                </a:lnTo>
                <a:lnTo>
                  <a:pt x="2995" y="12897"/>
                </a:lnTo>
                <a:cubicBezTo>
                  <a:pt x="2995" y="12407"/>
                  <a:pt x="2592" y="12004"/>
                  <a:pt x="2103" y="12004"/>
                </a:cubicBezTo>
                <a:lnTo>
                  <a:pt x="605" y="12004"/>
                </a:lnTo>
                <a:lnTo>
                  <a:pt x="605" y="4198"/>
                </a:lnTo>
                <a:lnTo>
                  <a:pt x="14401" y="4198"/>
                </a:lnTo>
                <a:lnTo>
                  <a:pt x="14401" y="7510"/>
                </a:lnTo>
                <a:lnTo>
                  <a:pt x="15006" y="7510"/>
                </a:lnTo>
                <a:lnTo>
                  <a:pt x="15006" y="2096"/>
                </a:lnTo>
                <a:cubicBezTo>
                  <a:pt x="15006" y="1606"/>
                  <a:pt x="14603" y="1203"/>
                  <a:pt x="14113" y="1203"/>
                </a:cubicBezTo>
                <a:lnTo>
                  <a:pt x="13220" y="1203"/>
                </a:lnTo>
                <a:lnTo>
                  <a:pt x="13220" y="886"/>
                </a:lnTo>
                <a:cubicBezTo>
                  <a:pt x="13163" y="339"/>
                  <a:pt x="12738" y="65"/>
                  <a:pt x="12313" y="65"/>
                </a:cubicBezTo>
                <a:cubicBezTo>
                  <a:pt x="11888" y="65"/>
                  <a:pt x="11463" y="339"/>
                  <a:pt x="11406" y="886"/>
                </a:cubicBezTo>
                <a:lnTo>
                  <a:pt x="11406" y="1203"/>
                </a:lnTo>
                <a:lnTo>
                  <a:pt x="8410" y="1203"/>
                </a:lnTo>
                <a:lnTo>
                  <a:pt x="8410" y="886"/>
                </a:lnTo>
                <a:cubicBezTo>
                  <a:pt x="8410" y="295"/>
                  <a:pt x="7964" y="0"/>
                  <a:pt x="7517" y="0"/>
                </a:cubicBezTo>
                <a:cubicBezTo>
                  <a:pt x="7071" y="0"/>
                  <a:pt x="6625" y="295"/>
                  <a:pt x="6625" y="886"/>
                </a:cubicBezTo>
                <a:lnTo>
                  <a:pt x="6625" y="1203"/>
                </a:lnTo>
                <a:lnTo>
                  <a:pt x="3600" y="1203"/>
                </a:lnTo>
                <a:lnTo>
                  <a:pt x="3600" y="886"/>
                </a:lnTo>
                <a:cubicBezTo>
                  <a:pt x="3600" y="295"/>
                  <a:pt x="3154" y="0"/>
                  <a:pt x="2707" y="0"/>
                </a:cubicBezTo>
                <a:close/>
                <a:moveTo>
                  <a:pt x="18635" y="15604"/>
                </a:moveTo>
                <a:lnTo>
                  <a:pt x="18635" y="16209"/>
                </a:lnTo>
                <a:lnTo>
                  <a:pt x="14401" y="16209"/>
                </a:lnTo>
                <a:lnTo>
                  <a:pt x="14401" y="15604"/>
                </a:lnTo>
                <a:close/>
                <a:moveTo>
                  <a:pt x="10023" y="17851"/>
                </a:moveTo>
                <a:cubicBezTo>
                  <a:pt x="10296" y="18060"/>
                  <a:pt x="10507" y="18330"/>
                  <a:pt x="10657" y="18628"/>
                </a:cubicBezTo>
                <a:lnTo>
                  <a:pt x="10196" y="18628"/>
                </a:lnTo>
                <a:cubicBezTo>
                  <a:pt x="10162" y="18361"/>
                  <a:pt x="10108" y="18106"/>
                  <a:pt x="10023" y="17851"/>
                </a:cubicBezTo>
                <a:close/>
                <a:moveTo>
                  <a:pt x="12212" y="17851"/>
                </a:moveTo>
                <a:cubicBezTo>
                  <a:pt x="12127" y="18106"/>
                  <a:pt x="12058" y="18361"/>
                  <a:pt x="12027" y="18628"/>
                </a:cubicBezTo>
                <a:lnTo>
                  <a:pt x="11555" y="18628"/>
                </a:lnTo>
                <a:cubicBezTo>
                  <a:pt x="11714" y="18330"/>
                  <a:pt x="11940" y="18060"/>
                  <a:pt x="12212" y="17851"/>
                </a:cubicBezTo>
                <a:close/>
                <a:moveTo>
                  <a:pt x="18280" y="16814"/>
                </a:moveTo>
                <a:lnTo>
                  <a:pt x="18059" y="18628"/>
                </a:lnTo>
                <a:lnTo>
                  <a:pt x="14977" y="18628"/>
                </a:lnTo>
                <a:lnTo>
                  <a:pt x="14757" y="16814"/>
                </a:lnTo>
                <a:close/>
                <a:moveTo>
                  <a:pt x="16504" y="7194"/>
                </a:moveTo>
                <a:cubicBezTo>
                  <a:pt x="16453" y="7194"/>
                  <a:pt x="15884" y="7216"/>
                  <a:pt x="15294" y="7919"/>
                </a:cubicBezTo>
                <a:lnTo>
                  <a:pt x="15294" y="7919"/>
                </a:lnTo>
                <a:cubicBezTo>
                  <a:pt x="15111" y="7854"/>
                  <a:pt x="14917" y="7813"/>
                  <a:pt x="14718" y="7798"/>
                </a:cubicBezTo>
                <a:cubicBezTo>
                  <a:pt x="14545" y="7798"/>
                  <a:pt x="14430" y="7942"/>
                  <a:pt x="14430" y="8115"/>
                </a:cubicBezTo>
                <a:cubicBezTo>
                  <a:pt x="14401" y="8461"/>
                  <a:pt x="14372" y="8835"/>
                  <a:pt x="14286" y="9181"/>
                </a:cubicBezTo>
                <a:cubicBezTo>
                  <a:pt x="14171" y="9728"/>
                  <a:pt x="14113" y="10247"/>
                  <a:pt x="14113" y="10794"/>
                </a:cubicBezTo>
                <a:cubicBezTo>
                  <a:pt x="14113" y="12014"/>
                  <a:pt x="15016" y="13038"/>
                  <a:pt x="16216" y="13171"/>
                </a:cubicBezTo>
                <a:lnTo>
                  <a:pt x="16216" y="13171"/>
                </a:lnTo>
                <a:lnTo>
                  <a:pt x="16216" y="14183"/>
                </a:lnTo>
                <a:lnTo>
                  <a:pt x="16216" y="14183"/>
                </a:lnTo>
                <a:cubicBezTo>
                  <a:pt x="15848" y="13757"/>
                  <a:pt x="15370" y="13427"/>
                  <a:pt x="14833" y="13242"/>
                </a:cubicBezTo>
                <a:cubicBezTo>
                  <a:pt x="14800" y="13220"/>
                  <a:pt x="14763" y="13211"/>
                  <a:pt x="14725" y="13211"/>
                </a:cubicBezTo>
                <a:cubicBezTo>
                  <a:pt x="14663" y="13211"/>
                  <a:pt x="14599" y="13235"/>
                  <a:pt x="14545" y="13271"/>
                </a:cubicBezTo>
                <a:cubicBezTo>
                  <a:pt x="14401" y="13357"/>
                  <a:pt x="14372" y="13530"/>
                  <a:pt x="14459" y="13674"/>
                </a:cubicBezTo>
                <a:cubicBezTo>
                  <a:pt x="14719" y="14077"/>
                  <a:pt x="14902" y="14518"/>
                  <a:pt x="14975" y="14999"/>
                </a:cubicBezTo>
                <a:lnTo>
                  <a:pt x="14113" y="14999"/>
                </a:lnTo>
                <a:cubicBezTo>
                  <a:pt x="13940" y="14999"/>
                  <a:pt x="13825" y="15143"/>
                  <a:pt x="13825" y="15316"/>
                </a:cubicBezTo>
                <a:lnTo>
                  <a:pt x="13825" y="16497"/>
                </a:lnTo>
                <a:cubicBezTo>
                  <a:pt x="13825" y="16670"/>
                  <a:pt x="13940" y="16814"/>
                  <a:pt x="14113" y="16814"/>
                </a:cubicBezTo>
                <a:lnTo>
                  <a:pt x="14144" y="16814"/>
                </a:lnTo>
                <a:lnTo>
                  <a:pt x="14401" y="18945"/>
                </a:lnTo>
                <a:cubicBezTo>
                  <a:pt x="14430" y="19089"/>
                  <a:pt x="14545" y="19204"/>
                  <a:pt x="14718" y="19204"/>
                </a:cubicBezTo>
                <a:lnTo>
                  <a:pt x="18318" y="19204"/>
                </a:lnTo>
                <a:cubicBezTo>
                  <a:pt x="18462" y="19204"/>
                  <a:pt x="18606" y="19089"/>
                  <a:pt x="18606" y="18945"/>
                </a:cubicBezTo>
                <a:lnTo>
                  <a:pt x="18889" y="16814"/>
                </a:lnTo>
                <a:lnTo>
                  <a:pt x="18923" y="16814"/>
                </a:lnTo>
                <a:cubicBezTo>
                  <a:pt x="19096" y="16814"/>
                  <a:pt x="19211" y="16670"/>
                  <a:pt x="19211" y="16497"/>
                </a:cubicBezTo>
                <a:lnTo>
                  <a:pt x="19211" y="15316"/>
                </a:lnTo>
                <a:cubicBezTo>
                  <a:pt x="19211" y="15143"/>
                  <a:pt x="19096" y="14999"/>
                  <a:pt x="18923" y="14999"/>
                </a:cubicBezTo>
                <a:lnTo>
                  <a:pt x="18062" y="14999"/>
                </a:lnTo>
                <a:cubicBezTo>
                  <a:pt x="18134" y="14518"/>
                  <a:pt x="18317" y="14077"/>
                  <a:pt x="18578" y="13674"/>
                </a:cubicBezTo>
                <a:cubicBezTo>
                  <a:pt x="18635" y="13588"/>
                  <a:pt x="18635" y="13473"/>
                  <a:pt x="18606" y="13386"/>
                </a:cubicBezTo>
                <a:cubicBezTo>
                  <a:pt x="18561" y="13273"/>
                  <a:pt x="18445" y="13195"/>
                  <a:pt x="18313" y="13195"/>
                </a:cubicBezTo>
                <a:cubicBezTo>
                  <a:pt x="18277" y="13195"/>
                  <a:pt x="18240" y="13201"/>
                  <a:pt x="18203" y="13213"/>
                </a:cubicBezTo>
                <a:cubicBezTo>
                  <a:pt x="17667" y="13414"/>
                  <a:pt x="17189" y="13742"/>
                  <a:pt x="16821" y="14169"/>
                </a:cubicBezTo>
                <a:lnTo>
                  <a:pt x="16821" y="14169"/>
                </a:lnTo>
                <a:lnTo>
                  <a:pt x="16821" y="13196"/>
                </a:lnTo>
                <a:lnTo>
                  <a:pt x="16821" y="13196"/>
                </a:lnTo>
                <a:cubicBezTo>
                  <a:pt x="18009" y="13051"/>
                  <a:pt x="18923" y="12021"/>
                  <a:pt x="18923" y="10794"/>
                </a:cubicBezTo>
                <a:cubicBezTo>
                  <a:pt x="18923" y="10247"/>
                  <a:pt x="18866" y="9728"/>
                  <a:pt x="18750" y="9181"/>
                </a:cubicBezTo>
                <a:cubicBezTo>
                  <a:pt x="18664" y="8835"/>
                  <a:pt x="18635" y="8461"/>
                  <a:pt x="18635" y="8115"/>
                </a:cubicBezTo>
                <a:cubicBezTo>
                  <a:pt x="18606" y="7942"/>
                  <a:pt x="18491" y="7798"/>
                  <a:pt x="18318" y="7798"/>
                </a:cubicBezTo>
                <a:cubicBezTo>
                  <a:pt x="18111" y="7814"/>
                  <a:pt x="17910" y="7858"/>
                  <a:pt x="17721" y="7927"/>
                </a:cubicBezTo>
                <a:lnTo>
                  <a:pt x="17721" y="7927"/>
                </a:lnTo>
                <a:cubicBezTo>
                  <a:pt x="17134" y="7216"/>
                  <a:pt x="16581" y="7194"/>
                  <a:pt x="16504" y="7194"/>
                </a:cubicBezTo>
                <a:close/>
                <a:moveTo>
                  <a:pt x="6884" y="18628"/>
                </a:moveTo>
                <a:lnTo>
                  <a:pt x="6913" y="19233"/>
                </a:lnTo>
                <a:lnTo>
                  <a:pt x="7489" y="19233"/>
                </a:lnTo>
                <a:lnTo>
                  <a:pt x="7489" y="18628"/>
                </a:lnTo>
                <a:close/>
                <a:moveTo>
                  <a:pt x="11089" y="10794"/>
                </a:moveTo>
                <a:cubicBezTo>
                  <a:pt x="11038" y="10794"/>
                  <a:pt x="10490" y="10817"/>
                  <a:pt x="9885" y="11522"/>
                </a:cubicBezTo>
                <a:lnTo>
                  <a:pt x="9885" y="11522"/>
                </a:lnTo>
                <a:cubicBezTo>
                  <a:pt x="9700" y="11456"/>
                  <a:pt x="9505" y="11414"/>
                  <a:pt x="9303" y="11399"/>
                </a:cubicBezTo>
                <a:cubicBezTo>
                  <a:pt x="9159" y="11399"/>
                  <a:pt x="9015" y="11543"/>
                  <a:pt x="9015" y="11716"/>
                </a:cubicBezTo>
                <a:cubicBezTo>
                  <a:pt x="9015" y="12061"/>
                  <a:pt x="8958" y="12436"/>
                  <a:pt x="8871" y="12781"/>
                </a:cubicBezTo>
                <a:cubicBezTo>
                  <a:pt x="8785" y="13329"/>
                  <a:pt x="8727" y="13847"/>
                  <a:pt x="8727" y="14394"/>
                </a:cubicBezTo>
                <a:cubicBezTo>
                  <a:pt x="8701" y="15614"/>
                  <a:pt x="9602" y="16638"/>
                  <a:pt x="10801" y="16793"/>
                </a:cubicBezTo>
                <a:lnTo>
                  <a:pt x="10801" y="16793"/>
                </a:lnTo>
                <a:lnTo>
                  <a:pt x="10801" y="17773"/>
                </a:lnTo>
                <a:lnTo>
                  <a:pt x="10801" y="17773"/>
                </a:lnTo>
                <a:cubicBezTo>
                  <a:pt x="10439" y="17352"/>
                  <a:pt x="9967" y="17025"/>
                  <a:pt x="9418" y="16842"/>
                </a:cubicBezTo>
                <a:cubicBezTo>
                  <a:pt x="9378" y="16824"/>
                  <a:pt x="9338" y="16816"/>
                  <a:pt x="9299" y="16816"/>
                </a:cubicBezTo>
                <a:cubicBezTo>
                  <a:pt x="9089" y="16816"/>
                  <a:pt x="8927" y="17056"/>
                  <a:pt x="9073" y="17274"/>
                </a:cubicBezTo>
                <a:cubicBezTo>
                  <a:pt x="9337" y="17682"/>
                  <a:pt x="9501" y="18150"/>
                  <a:pt x="9581" y="18628"/>
                </a:cubicBezTo>
                <a:lnTo>
                  <a:pt x="8094" y="18628"/>
                </a:lnTo>
                <a:lnTo>
                  <a:pt x="8122" y="19233"/>
                </a:lnTo>
                <a:lnTo>
                  <a:pt x="14113" y="19233"/>
                </a:lnTo>
                <a:lnTo>
                  <a:pt x="14113" y="18628"/>
                </a:lnTo>
                <a:lnTo>
                  <a:pt x="12644" y="18628"/>
                </a:lnTo>
                <a:cubicBezTo>
                  <a:pt x="12715" y="18150"/>
                  <a:pt x="12899" y="17682"/>
                  <a:pt x="13163" y="17274"/>
                </a:cubicBezTo>
                <a:cubicBezTo>
                  <a:pt x="13220" y="17188"/>
                  <a:pt x="13220" y="17102"/>
                  <a:pt x="13192" y="16986"/>
                </a:cubicBezTo>
                <a:cubicBezTo>
                  <a:pt x="13150" y="16882"/>
                  <a:pt x="13048" y="16808"/>
                  <a:pt x="12929" y="16808"/>
                </a:cubicBezTo>
                <a:cubicBezTo>
                  <a:pt x="12883" y="16808"/>
                  <a:pt x="12836" y="16819"/>
                  <a:pt x="12788" y="16842"/>
                </a:cubicBezTo>
                <a:cubicBezTo>
                  <a:pt x="12252" y="17027"/>
                  <a:pt x="11774" y="17358"/>
                  <a:pt x="11406" y="17784"/>
                </a:cubicBezTo>
                <a:lnTo>
                  <a:pt x="11406" y="17784"/>
                </a:lnTo>
                <a:lnTo>
                  <a:pt x="11406" y="16796"/>
                </a:lnTo>
                <a:lnTo>
                  <a:pt x="11406" y="16796"/>
                </a:lnTo>
                <a:cubicBezTo>
                  <a:pt x="12594" y="16651"/>
                  <a:pt x="13508" y="15622"/>
                  <a:pt x="13508" y="14394"/>
                </a:cubicBezTo>
                <a:cubicBezTo>
                  <a:pt x="13508" y="13847"/>
                  <a:pt x="13451" y="13329"/>
                  <a:pt x="13336" y="12781"/>
                </a:cubicBezTo>
                <a:cubicBezTo>
                  <a:pt x="13278" y="12436"/>
                  <a:pt x="13220" y="12061"/>
                  <a:pt x="13220" y="11716"/>
                </a:cubicBezTo>
                <a:cubicBezTo>
                  <a:pt x="13220" y="11543"/>
                  <a:pt x="13076" y="11399"/>
                  <a:pt x="12904" y="11399"/>
                </a:cubicBezTo>
                <a:cubicBezTo>
                  <a:pt x="12699" y="11414"/>
                  <a:pt x="12500" y="11457"/>
                  <a:pt x="12312" y="11525"/>
                </a:cubicBezTo>
                <a:lnTo>
                  <a:pt x="12312" y="11525"/>
                </a:lnTo>
                <a:cubicBezTo>
                  <a:pt x="11741" y="10817"/>
                  <a:pt x="11166" y="10794"/>
                  <a:pt x="11089" y="107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65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6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CONTEXTE DU SUJET</a:t>
            </a:r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690B66AB-B086-4F14-948F-7FB6E45DA499}"/>
              </a:ext>
            </a:extLst>
          </p:cNvPr>
          <p:cNvCxnSpPr/>
          <p:nvPr/>
        </p:nvCxnSpPr>
        <p:spPr>
          <a:xfrm>
            <a:off x="713225" y="1152400"/>
            <a:ext cx="779859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ZoneTexte 20">
            <a:extLst>
              <a:ext uri="{FF2B5EF4-FFF2-40B4-BE49-F238E27FC236}">
                <a16:creationId xmlns:a16="http://schemas.microsoft.com/office/drawing/2014/main" id="{7A6AB68A-70D9-4AD8-AD2B-3880D7E8548E}"/>
              </a:ext>
            </a:extLst>
          </p:cNvPr>
          <p:cNvSpPr txBox="1"/>
          <p:nvPr/>
        </p:nvSpPr>
        <p:spPr>
          <a:xfrm>
            <a:off x="500258" y="1357848"/>
            <a:ext cx="7930467" cy="33085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sz="1900" dirty="0">
                <a:solidFill>
                  <a:schemeClr val="bg1"/>
                </a:solidFill>
              </a:rPr>
              <a:t>Le sujet principal comprend plusieurs spécifications obligatoires et demande également d'adapter l'outil aux besoins des utilisateurs.</a:t>
            </a:r>
          </a:p>
          <a:p>
            <a:r>
              <a:rPr lang="fr-FR" sz="1900" dirty="0">
                <a:solidFill>
                  <a:schemeClr val="bg1"/>
                </a:solidFill>
              </a:rPr>
              <a:t>Par conséquent, il faut :</a:t>
            </a:r>
          </a:p>
          <a:p>
            <a:pPr marL="457200" indent="-457200">
              <a:buClr>
                <a:schemeClr val="bg1"/>
              </a:buClr>
              <a:buFont typeface="+mj-lt"/>
              <a:buAutoNum type="arabicPeriod"/>
            </a:pPr>
            <a:r>
              <a:rPr lang="fr-FR" sz="1900" dirty="0">
                <a:solidFill>
                  <a:schemeClr val="bg1"/>
                </a:solidFill>
              </a:rPr>
              <a:t>Définir un processus pour recueillir leurs besoins</a:t>
            </a:r>
          </a:p>
          <a:p>
            <a:pPr marL="457200" indent="-457200">
              <a:buClr>
                <a:schemeClr val="bg1"/>
              </a:buClr>
              <a:buFont typeface="+mj-lt"/>
              <a:buAutoNum type="arabicPeriod"/>
            </a:pPr>
            <a:r>
              <a:rPr lang="fr-FR" sz="1900" dirty="0">
                <a:solidFill>
                  <a:schemeClr val="bg1"/>
                </a:solidFill>
              </a:rPr>
              <a:t>Recueillez les besoins, </a:t>
            </a:r>
          </a:p>
          <a:p>
            <a:pPr marL="457200" indent="-457200">
              <a:buClr>
                <a:schemeClr val="bg1"/>
              </a:buClr>
              <a:buFont typeface="+mj-lt"/>
              <a:buAutoNum type="arabicPeriod"/>
            </a:pPr>
            <a:r>
              <a:rPr lang="fr-FR" sz="1900" dirty="0">
                <a:solidFill>
                  <a:schemeClr val="bg1"/>
                </a:solidFill>
              </a:rPr>
              <a:t>Analyser et hiérarchiser ces besoins, </a:t>
            </a:r>
          </a:p>
          <a:p>
            <a:pPr marL="457200" indent="-457200">
              <a:buClr>
                <a:schemeClr val="bg1"/>
              </a:buClr>
              <a:buFont typeface="+mj-lt"/>
              <a:buAutoNum type="arabicPeriod"/>
            </a:pPr>
            <a:r>
              <a:rPr lang="fr-FR" sz="1900" dirty="0">
                <a:solidFill>
                  <a:schemeClr val="bg1"/>
                </a:solidFill>
              </a:rPr>
              <a:t>Formaliser et synthétiser ces derniers dans un document</a:t>
            </a:r>
          </a:p>
          <a:p>
            <a:pPr marL="457200" indent="-457200">
              <a:buClr>
                <a:schemeClr val="bg1"/>
              </a:buClr>
              <a:buFont typeface="+mj-lt"/>
              <a:buAutoNum type="arabicPeriod"/>
            </a:pPr>
            <a:r>
              <a:rPr lang="fr-FR" sz="1900" dirty="0">
                <a:solidFill>
                  <a:schemeClr val="bg1"/>
                </a:solidFill>
              </a:rPr>
              <a:t>Traduire les besoins en fonctionnalités,</a:t>
            </a:r>
          </a:p>
          <a:p>
            <a:pPr marL="457200" indent="-457200">
              <a:buClr>
                <a:schemeClr val="bg1"/>
              </a:buClr>
              <a:buFont typeface="+mj-lt"/>
              <a:buAutoNum type="arabicPeriod"/>
            </a:pPr>
            <a:r>
              <a:rPr lang="fr-FR" sz="1900" dirty="0">
                <a:solidFill>
                  <a:schemeClr val="bg1"/>
                </a:solidFill>
              </a:rPr>
              <a:t>Noter les spécifications fonctionnelles de projet et les accessibilités </a:t>
            </a:r>
          </a:p>
          <a:p>
            <a:pPr marL="457200" indent="-457200">
              <a:buClr>
                <a:schemeClr val="bg1"/>
              </a:buClr>
              <a:buFont typeface="+mj-lt"/>
              <a:buAutoNum type="arabicPeriod"/>
            </a:pPr>
            <a:r>
              <a:rPr lang="fr-FR" sz="1900" dirty="0">
                <a:solidFill>
                  <a:schemeClr val="bg1"/>
                </a:solidFill>
              </a:rPr>
              <a:t>Réaliser des maquettes et obtenir des tests utilisateurs </a:t>
            </a:r>
          </a:p>
          <a:p>
            <a:pPr marL="457200" indent="-457200">
              <a:buClr>
                <a:schemeClr val="bg1"/>
              </a:buClr>
              <a:buFont typeface="+mj-lt"/>
              <a:buAutoNum type="arabicPeriod"/>
            </a:pPr>
            <a:r>
              <a:rPr lang="fr-FR" sz="1900" dirty="0">
                <a:solidFill>
                  <a:schemeClr val="bg1"/>
                </a:solidFill>
              </a:rPr>
              <a:t>Développer l’application</a:t>
            </a:r>
          </a:p>
        </p:txBody>
      </p:sp>
    </p:spTree>
    <p:extLst>
      <p:ext uri="{BB962C8B-B14F-4D97-AF65-F5344CB8AC3E}">
        <p14:creationId xmlns:p14="http://schemas.microsoft.com/office/powerpoint/2010/main" val="8106689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65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6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ORGANISATION</a:t>
            </a:r>
            <a:endParaRPr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58B14F55-54E9-41F3-BABC-336C5606F6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9991" y="1733607"/>
            <a:ext cx="1292464" cy="1292464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5DF71D72-F5AA-4803-93A7-E7B83B66B02E}"/>
              </a:ext>
            </a:extLst>
          </p:cNvPr>
          <p:cNvSpPr txBox="1"/>
          <p:nvPr/>
        </p:nvSpPr>
        <p:spPr>
          <a:xfrm>
            <a:off x="994141" y="3026071"/>
            <a:ext cx="16241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>
                <a:solidFill>
                  <a:schemeClr val="bg1"/>
                </a:solidFill>
              </a:rPr>
              <a:t>Présentation</a:t>
            </a:r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690B66AB-B086-4F14-948F-7FB6E45DA499}"/>
              </a:ext>
            </a:extLst>
          </p:cNvPr>
          <p:cNvCxnSpPr/>
          <p:nvPr/>
        </p:nvCxnSpPr>
        <p:spPr>
          <a:xfrm>
            <a:off x="713225" y="1152400"/>
            <a:ext cx="779859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Graphique 6" descr="Livres avec un remplissage uni">
            <a:extLst>
              <a:ext uri="{FF2B5EF4-FFF2-40B4-BE49-F238E27FC236}">
                <a16:creationId xmlns:a16="http://schemas.microsoft.com/office/drawing/2014/main" id="{F422BA77-39D3-4466-A645-585B59FE48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74881" y="1717077"/>
            <a:ext cx="1228391" cy="1228391"/>
          </a:xfrm>
          <a:prstGeom prst="rect">
            <a:avLst/>
          </a:prstGeom>
        </p:spPr>
      </p:pic>
      <p:sp>
        <p:nvSpPr>
          <p:cNvPr id="8" name="ZoneTexte 20">
            <a:extLst>
              <a:ext uri="{FF2B5EF4-FFF2-40B4-BE49-F238E27FC236}">
                <a16:creationId xmlns:a16="http://schemas.microsoft.com/office/drawing/2014/main" id="{7A6AB68A-70D9-4AD8-AD2B-3880D7E8548E}"/>
              </a:ext>
            </a:extLst>
          </p:cNvPr>
          <p:cNvSpPr txBox="1"/>
          <p:nvPr/>
        </p:nvSpPr>
        <p:spPr>
          <a:xfrm>
            <a:off x="3399675" y="3026071"/>
            <a:ext cx="21788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sz="2000" dirty="0">
                <a:solidFill>
                  <a:schemeClr val="bg1"/>
                </a:solidFill>
              </a:rPr>
              <a:t>Contexte du sujet</a:t>
            </a:r>
          </a:p>
        </p:txBody>
      </p:sp>
      <p:sp>
        <p:nvSpPr>
          <p:cNvPr id="9" name="Rectangle 8" descr="Réunion">
            <a:extLst>
              <a:ext uri="{FF2B5EF4-FFF2-40B4-BE49-F238E27FC236}">
                <a16:creationId xmlns:a16="http://schemas.microsoft.com/office/drawing/2014/main" id="{7D25F954-102B-42B3-97CD-FFE14D5BB2A1}"/>
              </a:ext>
            </a:extLst>
          </p:cNvPr>
          <p:cNvSpPr/>
          <p:nvPr/>
        </p:nvSpPr>
        <p:spPr>
          <a:xfrm>
            <a:off x="6660894" y="1733607"/>
            <a:ext cx="1167049" cy="1149495"/>
          </a:xfrm>
          <a:prstGeom prst="rect">
            <a:avLst/>
          </a:prstGeom>
          <a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fr-FR"/>
          </a:p>
        </p:txBody>
      </p:sp>
      <p:sp>
        <p:nvSpPr>
          <p:cNvPr id="10" name="ZoneTexte 8">
            <a:extLst>
              <a:ext uri="{FF2B5EF4-FFF2-40B4-BE49-F238E27FC236}">
                <a16:creationId xmlns:a16="http://schemas.microsoft.com/office/drawing/2014/main" id="{D81A10D9-CF32-4374-A122-7D1B86F278C2}"/>
              </a:ext>
            </a:extLst>
          </p:cNvPr>
          <p:cNvSpPr txBox="1"/>
          <p:nvPr/>
        </p:nvSpPr>
        <p:spPr>
          <a:xfrm>
            <a:off x="6480542" y="3026071"/>
            <a:ext cx="643689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sz="2000" dirty="0">
                <a:solidFill>
                  <a:schemeClr val="bg1"/>
                </a:solidFill>
              </a:rPr>
              <a:t>Organisation</a:t>
            </a:r>
          </a:p>
        </p:txBody>
      </p:sp>
    </p:spTree>
    <p:extLst>
      <p:ext uri="{BB962C8B-B14F-4D97-AF65-F5344CB8AC3E}">
        <p14:creationId xmlns:p14="http://schemas.microsoft.com/office/powerpoint/2010/main" val="21040068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65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6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ORGANISATION</a:t>
            </a:r>
            <a:endParaRPr dirty="0"/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690B66AB-B086-4F14-948F-7FB6E45DA499}"/>
              </a:ext>
            </a:extLst>
          </p:cNvPr>
          <p:cNvCxnSpPr/>
          <p:nvPr/>
        </p:nvCxnSpPr>
        <p:spPr>
          <a:xfrm>
            <a:off x="713225" y="1152400"/>
            <a:ext cx="779859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Tableau 2">
            <a:extLst>
              <a:ext uri="{FF2B5EF4-FFF2-40B4-BE49-F238E27FC236}">
                <a16:creationId xmlns:a16="http://schemas.microsoft.com/office/drawing/2014/main" id="{3A00B157-73D8-44AD-A48F-AB07422F2E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2455208"/>
              </p:ext>
            </p:extLst>
          </p:nvPr>
        </p:nvGraphicFramePr>
        <p:xfrm>
          <a:off x="1523975" y="2386330"/>
          <a:ext cx="6096000" cy="370840"/>
        </p:xfrm>
        <a:graphic>
          <a:graphicData uri="http://schemas.openxmlformats.org/drawingml/2006/table">
            <a:tbl>
              <a:tblPr firstRow="1" bandRow="1">
                <a:tableStyleId>{327F97BB-C833-4FB7-BDE5-3F7075034690}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44271702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45294374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4590607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Checkpoint 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Checkpoint 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Checkpoint 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70362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90569065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66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6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SOMMAIRE</a:t>
            </a:r>
          </a:p>
        </p:txBody>
      </p:sp>
      <p:sp>
        <p:nvSpPr>
          <p:cNvPr id="493" name="Google Shape;493;p66"/>
          <p:cNvSpPr txBox="1">
            <a:spLocks noGrp="1"/>
          </p:cNvSpPr>
          <p:nvPr>
            <p:ph type="title" idx="2"/>
          </p:nvPr>
        </p:nvSpPr>
        <p:spPr>
          <a:xfrm>
            <a:off x="112370" y="2743125"/>
            <a:ext cx="1891800" cy="4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</a:p>
        </p:txBody>
      </p:sp>
      <p:sp>
        <p:nvSpPr>
          <p:cNvPr id="495" name="Google Shape;495;p66"/>
          <p:cNvSpPr txBox="1">
            <a:spLocks noGrp="1"/>
          </p:cNvSpPr>
          <p:nvPr>
            <p:ph type="subTitle" idx="3"/>
          </p:nvPr>
        </p:nvSpPr>
        <p:spPr>
          <a:xfrm>
            <a:off x="-18514" y="3194938"/>
            <a:ext cx="2122360" cy="37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La chaine de</a:t>
            </a:r>
          </a:p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 valeur</a:t>
            </a:r>
            <a:endParaRPr dirty="0"/>
          </a:p>
        </p:txBody>
      </p:sp>
      <p:sp>
        <p:nvSpPr>
          <p:cNvPr id="496" name="Google Shape;496;p66"/>
          <p:cNvSpPr txBox="1">
            <a:spLocks noGrp="1"/>
          </p:cNvSpPr>
          <p:nvPr>
            <p:ph type="title" idx="4"/>
          </p:nvPr>
        </p:nvSpPr>
        <p:spPr>
          <a:xfrm>
            <a:off x="1887673" y="2743125"/>
            <a:ext cx="1891800" cy="4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498" name="Google Shape;498;p66"/>
          <p:cNvSpPr txBox="1">
            <a:spLocks noGrp="1"/>
          </p:cNvSpPr>
          <p:nvPr>
            <p:ph type="subTitle" idx="6"/>
          </p:nvPr>
        </p:nvSpPr>
        <p:spPr>
          <a:xfrm>
            <a:off x="1887669" y="3217425"/>
            <a:ext cx="1891800" cy="37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L’accessibilité</a:t>
            </a:r>
            <a:endParaRPr dirty="0"/>
          </a:p>
        </p:txBody>
      </p:sp>
      <p:sp>
        <p:nvSpPr>
          <p:cNvPr id="499" name="Google Shape;499;p66"/>
          <p:cNvSpPr txBox="1">
            <a:spLocks noGrp="1"/>
          </p:cNvSpPr>
          <p:nvPr>
            <p:ph type="title" idx="7"/>
          </p:nvPr>
        </p:nvSpPr>
        <p:spPr>
          <a:xfrm>
            <a:off x="3751233" y="2743125"/>
            <a:ext cx="1891800" cy="4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501" name="Google Shape;501;p66"/>
          <p:cNvSpPr txBox="1">
            <a:spLocks noGrp="1"/>
          </p:cNvSpPr>
          <p:nvPr>
            <p:ph type="subTitle" idx="9"/>
          </p:nvPr>
        </p:nvSpPr>
        <p:spPr>
          <a:xfrm>
            <a:off x="3751233" y="3217424"/>
            <a:ext cx="1891800" cy="146967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Les maquettes </a:t>
            </a:r>
            <a:r>
              <a:rPr lang="fr-FR" dirty="0"/>
              <a:t>E</a:t>
            </a:r>
            <a:r>
              <a:rPr lang="en" dirty="0"/>
              <a:t>t </a:t>
            </a:r>
            <a:r>
              <a:rPr lang="fr-FR" dirty="0"/>
              <a:t>l</a:t>
            </a:r>
            <a:r>
              <a:rPr lang="en" dirty="0"/>
              <a:t>e développement</a:t>
            </a:r>
            <a:endParaRPr dirty="0"/>
          </a:p>
        </p:txBody>
      </p:sp>
      <p:sp>
        <p:nvSpPr>
          <p:cNvPr id="502" name="Google Shape;502;p66"/>
          <p:cNvSpPr txBox="1">
            <a:spLocks noGrp="1"/>
          </p:cNvSpPr>
          <p:nvPr>
            <p:ph type="title" idx="13"/>
          </p:nvPr>
        </p:nvSpPr>
        <p:spPr>
          <a:xfrm>
            <a:off x="5560308" y="2743125"/>
            <a:ext cx="1891800" cy="4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504" name="Google Shape;504;p66"/>
          <p:cNvSpPr txBox="1">
            <a:spLocks noGrp="1"/>
          </p:cNvSpPr>
          <p:nvPr>
            <p:ph type="subTitle" idx="15"/>
          </p:nvPr>
        </p:nvSpPr>
        <p:spPr>
          <a:xfrm>
            <a:off x="5560301" y="3217438"/>
            <a:ext cx="1891800" cy="37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User testing</a:t>
            </a:r>
            <a:endParaRPr dirty="0"/>
          </a:p>
        </p:txBody>
      </p:sp>
      <p:sp>
        <p:nvSpPr>
          <p:cNvPr id="505" name="Google Shape;505;p66"/>
          <p:cNvSpPr/>
          <p:nvPr/>
        </p:nvSpPr>
        <p:spPr>
          <a:xfrm>
            <a:off x="860261" y="2202725"/>
            <a:ext cx="396000" cy="396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6" name="Google Shape;506;p66"/>
          <p:cNvSpPr/>
          <p:nvPr/>
        </p:nvSpPr>
        <p:spPr>
          <a:xfrm>
            <a:off x="2635577" y="2202725"/>
            <a:ext cx="396000" cy="396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" name="Google Shape;507;p66"/>
          <p:cNvSpPr/>
          <p:nvPr/>
        </p:nvSpPr>
        <p:spPr>
          <a:xfrm>
            <a:off x="4499175" y="2202725"/>
            <a:ext cx="396000" cy="396000"/>
          </a:xfrm>
          <a:prstGeom prst="rect">
            <a:avLst/>
          </a:prstGeom>
          <a:solidFill>
            <a:schemeClr val="accent3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8" name="Google Shape;508;p66"/>
          <p:cNvSpPr/>
          <p:nvPr/>
        </p:nvSpPr>
        <p:spPr>
          <a:xfrm>
            <a:off x="6308267" y="2202725"/>
            <a:ext cx="396000" cy="396000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p66"/>
          <p:cNvSpPr/>
          <p:nvPr/>
        </p:nvSpPr>
        <p:spPr>
          <a:xfrm>
            <a:off x="784061" y="2126525"/>
            <a:ext cx="345300" cy="345275"/>
          </a:xfrm>
          <a:custGeom>
            <a:avLst/>
            <a:gdLst/>
            <a:ahLst/>
            <a:cxnLst/>
            <a:rect l="l" t="t" r="r" b="b"/>
            <a:pathLst>
              <a:path w="13812" h="13811" extrusionOk="0">
                <a:moveTo>
                  <a:pt x="0" y="13811"/>
                </a:moveTo>
                <a:lnTo>
                  <a:pt x="0" y="0"/>
                </a:lnTo>
                <a:lnTo>
                  <a:pt x="13812" y="0"/>
                </a:ln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  <p:sp>
        <p:nvSpPr>
          <p:cNvPr id="510" name="Google Shape;510;p66"/>
          <p:cNvSpPr/>
          <p:nvPr/>
        </p:nvSpPr>
        <p:spPr>
          <a:xfrm>
            <a:off x="2559377" y="2126525"/>
            <a:ext cx="345300" cy="345275"/>
          </a:xfrm>
          <a:custGeom>
            <a:avLst/>
            <a:gdLst/>
            <a:ahLst/>
            <a:cxnLst/>
            <a:rect l="l" t="t" r="r" b="b"/>
            <a:pathLst>
              <a:path w="13812" h="13811" extrusionOk="0">
                <a:moveTo>
                  <a:pt x="0" y="13811"/>
                </a:moveTo>
                <a:lnTo>
                  <a:pt x="0" y="0"/>
                </a:lnTo>
                <a:lnTo>
                  <a:pt x="13812" y="0"/>
                </a:lnTo>
              </a:path>
            </a:pathLst>
          </a:cu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  <p:sp>
        <p:nvSpPr>
          <p:cNvPr id="511" name="Google Shape;511;p66"/>
          <p:cNvSpPr/>
          <p:nvPr/>
        </p:nvSpPr>
        <p:spPr>
          <a:xfrm>
            <a:off x="4461075" y="2126525"/>
            <a:ext cx="345300" cy="345275"/>
          </a:xfrm>
          <a:custGeom>
            <a:avLst/>
            <a:gdLst/>
            <a:ahLst/>
            <a:cxnLst/>
            <a:rect l="l" t="t" r="r" b="b"/>
            <a:pathLst>
              <a:path w="13812" h="13811" extrusionOk="0">
                <a:moveTo>
                  <a:pt x="0" y="13811"/>
                </a:moveTo>
                <a:lnTo>
                  <a:pt x="0" y="0"/>
                </a:lnTo>
                <a:lnTo>
                  <a:pt x="13812" y="0"/>
                </a:lnTo>
              </a:path>
            </a:pathLst>
          </a:cu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  <p:sp>
        <p:nvSpPr>
          <p:cNvPr id="512" name="Google Shape;512;p66"/>
          <p:cNvSpPr/>
          <p:nvPr/>
        </p:nvSpPr>
        <p:spPr>
          <a:xfrm>
            <a:off x="6243192" y="2126525"/>
            <a:ext cx="345300" cy="345275"/>
          </a:xfrm>
          <a:custGeom>
            <a:avLst/>
            <a:gdLst/>
            <a:ahLst/>
            <a:cxnLst/>
            <a:rect l="l" t="t" r="r" b="b"/>
            <a:pathLst>
              <a:path w="13812" h="13811" extrusionOk="0">
                <a:moveTo>
                  <a:pt x="0" y="13811"/>
                </a:moveTo>
                <a:lnTo>
                  <a:pt x="0" y="0"/>
                </a:lnTo>
                <a:lnTo>
                  <a:pt x="13812" y="0"/>
                </a:lnTo>
              </a:path>
            </a:pathLst>
          </a:cu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  <p:grpSp>
        <p:nvGrpSpPr>
          <p:cNvPr id="513" name="Google Shape;513;p66"/>
          <p:cNvGrpSpPr/>
          <p:nvPr/>
        </p:nvGrpSpPr>
        <p:grpSpPr>
          <a:xfrm>
            <a:off x="0" y="4687118"/>
            <a:ext cx="9156825" cy="376498"/>
            <a:chOff x="-10925" y="645925"/>
            <a:chExt cx="1285800" cy="357175"/>
          </a:xfrm>
        </p:grpSpPr>
        <p:cxnSp>
          <p:nvCxnSpPr>
            <p:cNvPr id="514" name="Google Shape;514;p66"/>
            <p:cNvCxnSpPr/>
            <p:nvPr/>
          </p:nvCxnSpPr>
          <p:spPr>
            <a:xfrm>
              <a:off x="-10925" y="735219"/>
              <a:ext cx="1285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cxnSp>
        <p:cxnSp>
          <p:nvCxnSpPr>
            <p:cNvPr id="515" name="Google Shape;515;p66"/>
            <p:cNvCxnSpPr/>
            <p:nvPr/>
          </p:nvCxnSpPr>
          <p:spPr>
            <a:xfrm>
              <a:off x="-10925" y="1003100"/>
              <a:ext cx="1285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cxnSp>
        <p:cxnSp>
          <p:nvCxnSpPr>
            <p:cNvPr id="516" name="Google Shape;516;p66"/>
            <p:cNvCxnSpPr/>
            <p:nvPr/>
          </p:nvCxnSpPr>
          <p:spPr>
            <a:xfrm>
              <a:off x="-10925" y="913806"/>
              <a:ext cx="1285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cxnSp>
        <p:cxnSp>
          <p:nvCxnSpPr>
            <p:cNvPr id="517" name="Google Shape;517;p66"/>
            <p:cNvCxnSpPr/>
            <p:nvPr/>
          </p:nvCxnSpPr>
          <p:spPr>
            <a:xfrm>
              <a:off x="-10925" y="824513"/>
              <a:ext cx="1285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cxnSp>
        <p:cxnSp>
          <p:nvCxnSpPr>
            <p:cNvPr id="518" name="Google Shape;518;p66"/>
            <p:cNvCxnSpPr/>
            <p:nvPr/>
          </p:nvCxnSpPr>
          <p:spPr>
            <a:xfrm>
              <a:off x="-10925" y="645925"/>
              <a:ext cx="1285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cxnSp>
      </p:grpSp>
      <p:cxnSp>
        <p:nvCxnSpPr>
          <p:cNvPr id="29" name="Connecteur droit 28">
            <a:extLst>
              <a:ext uri="{FF2B5EF4-FFF2-40B4-BE49-F238E27FC236}">
                <a16:creationId xmlns:a16="http://schemas.microsoft.com/office/drawing/2014/main" id="{FBBB988F-16BA-4567-8275-D2570C49850C}"/>
              </a:ext>
            </a:extLst>
          </p:cNvPr>
          <p:cNvCxnSpPr/>
          <p:nvPr/>
        </p:nvCxnSpPr>
        <p:spPr>
          <a:xfrm>
            <a:off x="713225" y="1152400"/>
            <a:ext cx="779859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Google Shape;502;p66">
            <a:extLst>
              <a:ext uri="{FF2B5EF4-FFF2-40B4-BE49-F238E27FC236}">
                <a16:creationId xmlns:a16="http://schemas.microsoft.com/office/drawing/2014/main" id="{29BEAD01-C689-43FB-B757-B3ED61C5864B}"/>
              </a:ext>
            </a:extLst>
          </p:cNvPr>
          <p:cNvSpPr txBox="1">
            <a:spLocks/>
          </p:cNvSpPr>
          <p:nvPr/>
        </p:nvSpPr>
        <p:spPr>
          <a:xfrm>
            <a:off x="7369492" y="2745406"/>
            <a:ext cx="1891800" cy="47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"/>
              <a:buNone/>
              <a:defRPr sz="24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" dirty="0"/>
              <a:t>05</a:t>
            </a:r>
          </a:p>
        </p:txBody>
      </p:sp>
      <p:sp>
        <p:nvSpPr>
          <p:cNvPr id="39" name="Google Shape;504;p66">
            <a:extLst>
              <a:ext uri="{FF2B5EF4-FFF2-40B4-BE49-F238E27FC236}">
                <a16:creationId xmlns:a16="http://schemas.microsoft.com/office/drawing/2014/main" id="{D98B5FC6-A712-45D4-8C63-39AACC8B54B0}"/>
              </a:ext>
            </a:extLst>
          </p:cNvPr>
          <p:cNvSpPr txBox="1">
            <a:spLocks/>
          </p:cNvSpPr>
          <p:nvPr/>
        </p:nvSpPr>
        <p:spPr>
          <a:xfrm>
            <a:off x="7502330" y="3217425"/>
            <a:ext cx="1626123" cy="3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"/>
              <a:buNone/>
              <a:defRPr sz="16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fr-FR" dirty="0"/>
              <a:t>Conclusion</a:t>
            </a:r>
          </a:p>
        </p:txBody>
      </p:sp>
      <p:sp>
        <p:nvSpPr>
          <p:cNvPr id="40" name="Google Shape;508;p66">
            <a:extLst>
              <a:ext uri="{FF2B5EF4-FFF2-40B4-BE49-F238E27FC236}">
                <a16:creationId xmlns:a16="http://schemas.microsoft.com/office/drawing/2014/main" id="{0A57A263-43B4-470C-9E71-6D774CBA974C}"/>
              </a:ext>
            </a:extLst>
          </p:cNvPr>
          <p:cNvSpPr/>
          <p:nvPr/>
        </p:nvSpPr>
        <p:spPr>
          <a:xfrm>
            <a:off x="8117451" y="2205006"/>
            <a:ext cx="396000" cy="396000"/>
          </a:xfrm>
          <a:prstGeom prst="rect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512;p66">
            <a:extLst>
              <a:ext uri="{FF2B5EF4-FFF2-40B4-BE49-F238E27FC236}">
                <a16:creationId xmlns:a16="http://schemas.microsoft.com/office/drawing/2014/main" id="{ADB8CA04-8A76-4CF0-9509-9B263372A5A7}"/>
              </a:ext>
            </a:extLst>
          </p:cNvPr>
          <p:cNvSpPr/>
          <p:nvPr/>
        </p:nvSpPr>
        <p:spPr>
          <a:xfrm>
            <a:off x="8052376" y="2128806"/>
            <a:ext cx="345300" cy="345275"/>
          </a:xfrm>
          <a:custGeom>
            <a:avLst/>
            <a:gdLst/>
            <a:ahLst/>
            <a:cxnLst/>
            <a:rect l="l" t="t" r="r" b="b"/>
            <a:pathLst>
              <a:path w="13812" h="13811" extrusionOk="0">
                <a:moveTo>
                  <a:pt x="0" y="13811"/>
                </a:moveTo>
                <a:lnTo>
                  <a:pt x="0" y="0"/>
                </a:lnTo>
                <a:lnTo>
                  <a:pt x="13812" y="0"/>
                </a:lnTo>
              </a:path>
            </a:pathLst>
          </a:cu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sp>
    </p:spTree>
  </p:cSld>
  <p:clrMapOvr>
    <a:masterClrMapping/>
  </p:clrMapOvr>
  <p:transition spd="med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3" name="Google Shape;523;p67"/>
          <p:cNvGrpSpPr/>
          <p:nvPr/>
        </p:nvGrpSpPr>
        <p:grpSpPr>
          <a:xfrm>
            <a:off x="4684253" y="1056600"/>
            <a:ext cx="3673800" cy="2851525"/>
            <a:chOff x="4684253" y="1056600"/>
            <a:chExt cx="3673800" cy="2851525"/>
          </a:xfrm>
        </p:grpSpPr>
        <p:sp>
          <p:nvSpPr>
            <p:cNvPr id="524" name="Google Shape;524;p67"/>
            <p:cNvSpPr/>
            <p:nvPr/>
          </p:nvSpPr>
          <p:spPr>
            <a:xfrm>
              <a:off x="4684253" y="1172725"/>
              <a:ext cx="3673800" cy="2735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25" name="Google Shape;525;p67"/>
            <p:cNvGrpSpPr/>
            <p:nvPr/>
          </p:nvGrpSpPr>
          <p:grpSpPr>
            <a:xfrm>
              <a:off x="4841413" y="1056600"/>
              <a:ext cx="3359475" cy="295450"/>
              <a:chOff x="4873625" y="1056600"/>
              <a:chExt cx="3359475" cy="295450"/>
            </a:xfrm>
          </p:grpSpPr>
          <p:grpSp>
            <p:nvGrpSpPr>
              <p:cNvPr id="526" name="Google Shape;526;p67"/>
              <p:cNvGrpSpPr/>
              <p:nvPr/>
            </p:nvGrpSpPr>
            <p:grpSpPr>
              <a:xfrm>
                <a:off x="4873625" y="1056600"/>
                <a:ext cx="148800" cy="295450"/>
                <a:chOff x="4873625" y="1056600"/>
                <a:chExt cx="148800" cy="295450"/>
              </a:xfrm>
            </p:grpSpPr>
            <p:sp>
              <p:nvSpPr>
                <p:cNvPr id="527" name="Google Shape;527;p67"/>
                <p:cNvSpPr/>
                <p:nvPr/>
              </p:nvSpPr>
              <p:spPr>
                <a:xfrm>
                  <a:off x="4873625" y="1203250"/>
                  <a:ext cx="148800" cy="1488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8" name="Google Shape;528;p67"/>
                <p:cNvSpPr/>
                <p:nvPr/>
              </p:nvSpPr>
              <p:spPr>
                <a:xfrm>
                  <a:off x="4894475" y="1056600"/>
                  <a:ext cx="107100" cy="2622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29" name="Google Shape;529;p67"/>
              <p:cNvGrpSpPr/>
              <p:nvPr/>
            </p:nvGrpSpPr>
            <p:grpSpPr>
              <a:xfrm>
                <a:off x="5230367" y="1056600"/>
                <a:ext cx="148800" cy="295450"/>
                <a:chOff x="4873625" y="1056600"/>
                <a:chExt cx="148800" cy="295450"/>
              </a:xfrm>
            </p:grpSpPr>
            <p:sp>
              <p:nvSpPr>
                <p:cNvPr id="530" name="Google Shape;530;p67"/>
                <p:cNvSpPr/>
                <p:nvPr/>
              </p:nvSpPr>
              <p:spPr>
                <a:xfrm>
                  <a:off x="4873625" y="1203250"/>
                  <a:ext cx="148800" cy="1488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1" name="Google Shape;531;p67"/>
                <p:cNvSpPr/>
                <p:nvPr/>
              </p:nvSpPr>
              <p:spPr>
                <a:xfrm>
                  <a:off x="4894475" y="1056600"/>
                  <a:ext cx="107100" cy="2622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32" name="Google Shape;532;p67"/>
              <p:cNvGrpSpPr/>
              <p:nvPr/>
            </p:nvGrpSpPr>
            <p:grpSpPr>
              <a:xfrm>
                <a:off x="5587108" y="1056600"/>
                <a:ext cx="148800" cy="295450"/>
                <a:chOff x="4873625" y="1056600"/>
                <a:chExt cx="148800" cy="295450"/>
              </a:xfrm>
            </p:grpSpPr>
            <p:sp>
              <p:nvSpPr>
                <p:cNvPr id="533" name="Google Shape;533;p67"/>
                <p:cNvSpPr/>
                <p:nvPr/>
              </p:nvSpPr>
              <p:spPr>
                <a:xfrm>
                  <a:off x="4873625" y="1203250"/>
                  <a:ext cx="148800" cy="1488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4" name="Google Shape;534;p67"/>
                <p:cNvSpPr/>
                <p:nvPr/>
              </p:nvSpPr>
              <p:spPr>
                <a:xfrm>
                  <a:off x="4894475" y="1056600"/>
                  <a:ext cx="107100" cy="2622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35" name="Google Shape;535;p67"/>
              <p:cNvGrpSpPr/>
              <p:nvPr/>
            </p:nvGrpSpPr>
            <p:grpSpPr>
              <a:xfrm>
                <a:off x="5943850" y="1056600"/>
                <a:ext cx="148800" cy="295450"/>
                <a:chOff x="4873625" y="1056600"/>
                <a:chExt cx="148800" cy="295450"/>
              </a:xfrm>
            </p:grpSpPr>
            <p:sp>
              <p:nvSpPr>
                <p:cNvPr id="536" name="Google Shape;536;p67"/>
                <p:cNvSpPr/>
                <p:nvPr/>
              </p:nvSpPr>
              <p:spPr>
                <a:xfrm>
                  <a:off x="4873625" y="1203250"/>
                  <a:ext cx="148800" cy="1488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7" name="Google Shape;537;p67"/>
                <p:cNvSpPr/>
                <p:nvPr/>
              </p:nvSpPr>
              <p:spPr>
                <a:xfrm>
                  <a:off x="4894475" y="1056600"/>
                  <a:ext cx="107100" cy="2622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38" name="Google Shape;538;p67"/>
              <p:cNvGrpSpPr/>
              <p:nvPr/>
            </p:nvGrpSpPr>
            <p:grpSpPr>
              <a:xfrm>
                <a:off x="6300592" y="1056600"/>
                <a:ext cx="148800" cy="295450"/>
                <a:chOff x="4873625" y="1056600"/>
                <a:chExt cx="148800" cy="295450"/>
              </a:xfrm>
            </p:grpSpPr>
            <p:sp>
              <p:nvSpPr>
                <p:cNvPr id="539" name="Google Shape;539;p67"/>
                <p:cNvSpPr/>
                <p:nvPr/>
              </p:nvSpPr>
              <p:spPr>
                <a:xfrm>
                  <a:off x="4873625" y="1203250"/>
                  <a:ext cx="148800" cy="1488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0" name="Google Shape;540;p67"/>
                <p:cNvSpPr/>
                <p:nvPr/>
              </p:nvSpPr>
              <p:spPr>
                <a:xfrm>
                  <a:off x="4894475" y="1056600"/>
                  <a:ext cx="107100" cy="2622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41" name="Google Shape;541;p67"/>
              <p:cNvGrpSpPr/>
              <p:nvPr/>
            </p:nvGrpSpPr>
            <p:grpSpPr>
              <a:xfrm>
                <a:off x="6657333" y="1056600"/>
                <a:ext cx="148800" cy="295450"/>
                <a:chOff x="4873625" y="1056600"/>
                <a:chExt cx="148800" cy="295450"/>
              </a:xfrm>
            </p:grpSpPr>
            <p:sp>
              <p:nvSpPr>
                <p:cNvPr id="542" name="Google Shape;542;p67"/>
                <p:cNvSpPr/>
                <p:nvPr/>
              </p:nvSpPr>
              <p:spPr>
                <a:xfrm>
                  <a:off x="4873625" y="1203250"/>
                  <a:ext cx="148800" cy="1488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3" name="Google Shape;543;p67"/>
                <p:cNvSpPr/>
                <p:nvPr/>
              </p:nvSpPr>
              <p:spPr>
                <a:xfrm>
                  <a:off x="4894475" y="1056600"/>
                  <a:ext cx="107100" cy="2622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44" name="Google Shape;544;p67"/>
              <p:cNvGrpSpPr/>
              <p:nvPr/>
            </p:nvGrpSpPr>
            <p:grpSpPr>
              <a:xfrm>
                <a:off x="7014075" y="1056600"/>
                <a:ext cx="148800" cy="295450"/>
                <a:chOff x="4873625" y="1056600"/>
                <a:chExt cx="148800" cy="295450"/>
              </a:xfrm>
            </p:grpSpPr>
            <p:sp>
              <p:nvSpPr>
                <p:cNvPr id="545" name="Google Shape;545;p67"/>
                <p:cNvSpPr/>
                <p:nvPr/>
              </p:nvSpPr>
              <p:spPr>
                <a:xfrm>
                  <a:off x="4873625" y="1203250"/>
                  <a:ext cx="148800" cy="1488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6" name="Google Shape;546;p67"/>
                <p:cNvSpPr/>
                <p:nvPr/>
              </p:nvSpPr>
              <p:spPr>
                <a:xfrm>
                  <a:off x="4894475" y="1056600"/>
                  <a:ext cx="107100" cy="2622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47" name="Google Shape;547;p67"/>
              <p:cNvGrpSpPr/>
              <p:nvPr/>
            </p:nvGrpSpPr>
            <p:grpSpPr>
              <a:xfrm>
                <a:off x="7370817" y="1056600"/>
                <a:ext cx="148800" cy="295450"/>
                <a:chOff x="4873625" y="1056600"/>
                <a:chExt cx="148800" cy="295450"/>
              </a:xfrm>
            </p:grpSpPr>
            <p:sp>
              <p:nvSpPr>
                <p:cNvPr id="548" name="Google Shape;548;p67"/>
                <p:cNvSpPr/>
                <p:nvPr/>
              </p:nvSpPr>
              <p:spPr>
                <a:xfrm>
                  <a:off x="4873625" y="1203250"/>
                  <a:ext cx="148800" cy="1488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9" name="Google Shape;549;p67"/>
                <p:cNvSpPr/>
                <p:nvPr/>
              </p:nvSpPr>
              <p:spPr>
                <a:xfrm>
                  <a:off x="4894475" y="1056600"/>
                  <a:ext cx="107100" cy="2622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50" name="Google Shape;550;p67"/>
              <p:cNvGrpSpPr/>
              <p:nvPr/>
            </p:nvGrpSpPr>
            <p:grpSpPr>
              <a:xfrm>
                <a:off x="7727558" y="1056600"/>
                <a:ext cx="148800" cy="295450"/>
                <a:chOff x="4873625" y="1056600"/>
                <a:chExt cx="148800" cy="295450"/>
              </a:xfrm>
            </p:grpSpPr>
            <p:sp>
              <p:nvSpPr>
                <p:cNvPr id="551" name="Google Shape;551;p67"/>
                <p:cNvSpPr/>
                <p:nvPr/>
              </p:nvSpPr>
              <p:spPr>
                <a:xfrm>
                  <a:off x="4873625" y="1203250"/>
                  <a:ext cx="148800" cy="1488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2" name="Google Shape;552;p67"/>
                <p:cNvSpPr/>
                <p:nvPr/>
              </p:nvSpPr>
              <p:spPr>
                <a:xfrm>
                  <a:off x="4894475" y="1056600"/>
                  <a:ext cx="107100" cy="2622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53" name="Google Shape;553;p67"/>
              <p:cNvGrpSpPr/>
              <p:nvPr/>
            </p:nvGrpSpPr>
            <p:grpSpPr>
              <a:xfrm>
                <a:off x="8084300" y="1056600"/>
                <a:ext cx="148800" cy="295450"/>
                <a:chOff x="4873625" y="1056600"/>
                <a:chExt cx="148800" cy="295450"/>
              </a:xfrm>
            </p:grpSpPr>
            <p:sp>
              <p:nvSpPr>
                <p:cNvPr id="554" name="Google Shape;554;p67"/>
                <p:cNvSpPr/>
                <p:nvPr/>
              </p:nvSpPr>
              <p:spPr>
                <a:xfrm>
                  <a:off x="4873625" y="1203250"/>
                  <a:ext cx="148800" cy="1488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5" name="Google Shape;555;p67"/>
                <p:cNvSpPr/>
                <p:nvPr/>
              </p:nvSpPr>
              <p:spPr>
                <a:xfrm>
                  <a:off x="4894475" y="1056600"/>
                  <a:ext cx="107100" cy="2622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556" name="Google Shape;556;p67"/>
          <p:cNvSpPr/>
          <p:nvPr/>
        </p:nvSpPr>
        <p:spPr>
          <a:xfrm>
            <a:off x="8113700" y="3658450"/>
            <a:ext cx="212700" cy="213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7" name="Google Shape;557;p67"/>
          <p:cNvSpPr txBox="1">
            <a:spLocks noGrp="1"/>
          </p:cNvSpPr>
          <p:nvPr>
            <p:ph type="subTitle" idx="1"/>
          </p:nvPr>
        </p:nvSpPr>
        <p:spPr>
          <a:xfrm>
            <a:off x="311571" y="1898994"/>
            <a:ext cx="3502500" cy="219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4500" b="1" dirty="0"/>
              <a:t>La chaine de valeur</a:t>
            </a:r>
            <a:endParaRPr sz="4500" b="1" dirty="0"/>
          </a:p>
        </p:txBody>
      </p:sp>
      <p:sp>
        <p:nvSpPr>
          <p:cNvPr id="558" name="Google Shape;558;p67"/>
          <p:cNvSpPr txBox="1">
            <a:spLocks noGrp="1"/>
          </p:cNvSpPr>
          <p:nvPr>
            <p:ph type="title"/>
          </p:nvPr>
        </p:nvSpPr>
        <p:spPr>
          <a:xfrm>
            <a:off x="311571" y="971200"/>
            <a:ext cx="3502500" cy="6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/>
              <a:t>01</a:t>
            </a:r>
            <a:endParaRPr sz="5000" dirty="0"/>
          </a:p>
        </p:txBody>
      </p:sp>
      <p:grpSp>
        <p:nvGrpSpPr>
          <p:cNvPr id="559" name="Google Shape;559;p67"/>
          <p:cNvGrpSpPr/>
          <p:nvPr/>
        </p:nvGrpSpPr>
        <p:grpSpPr>
          <a:xfrm>
            <a:off x="0" y="4687118"/>
            <a:ext cx="9156825" cy="376498"/>
            <a:chOff x="-10925" y="645925"/>
            <a:chExt cx="1285800" cy="357175"/>
          </a:xfrm>
        </p:grpSpPr>
        <p:cxnSp>
          <p:nvCxnSpPr>
            <p:cNvPr id="560" name="Google Shape;560;p67"/>
            <p:cNvCxnSpPr/>
            <p:nvPr/>
          </p:nvCxnSpPr>
          <p:spPr>
            <a:xfrm>
              <a:off x="-10925" y="735219"/>
              <a:ext cx="1285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cxnSp>
        <p:cxnSp>
          <p:nvCxnSpPr>
            <p:cNvPr id="561" name="Google Shape;561;p67"/>
            <p:cNvCxnSpPr/>
            <p:nvPr/>
          </p:nvCxnSpPr>
          <p:spPr>
            <a:xfrm>
              <a:off x="-10925" y="1003100"/>
              <a:ext cx="1285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cxnSp>
        <p:cxnSp>
          <p:nvCxnSpPr>
            <p:cNvPr id="562" name="Google Shape;562;p67"/>
            <p:cNvCxnSpPr/>
            <p:nvPr/>
          </p:nvCxnSpPr>
          <p:spPr>
            <a:xfrm>
              <a:off x="-10925" y="913806"/>
              <a:ext cx="1285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cxnSp>
        <p:cxnSp>
          <p:nvCxnSpPr>
            <p:cNvPr id="563" name="Google Shape;563;p67"/>
            <p:cNvCxnSpPr/>
            <p:nvPr/>
          </p:nvCxnSpPr>
          <p:spPr>
            <a:xfrm>
              <a:off x="-10925" y="824513"/>
              <a:ext cx="1285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cxnSp>
        <p:cxnSp>
          <p:nvCxnSpPr>
            <p:cNvPr id="564" name="Google Shape;564;p67"/>
            <p:cNvCxnSpPr/>
            <p:nvPr/>
          </p:nvCxnSpPr>
          <p:spPr>
            <a:xfrm>
              <a:off x="-10925" y="645925"/>
              <a:ext cx="1285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cxnSp>
      </p:grpSp>
      <p:sp>
        <p:nvSpPr>
          <p:cNvPr id="565" name="Google Shape;565;p67"/>
          <p:cNvSpPr txBox="1">
            <a:spLocks noGrp="1"/>
          </p:cNvSpPr>
          <p:nvPr>
            <p:ph type="title"/>
          </p:nvPr>
        </p:nvSpPr>
        <p:spPr>
          <a:xfrm>
            <a:off x="4684250" y="1970550"/>
            <a:ext cx="3673800" cy="12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accent2"/>
                </a:solidFill>
              </a:rPr>
              <a:t>2021</a:t>
            </a:r>
            <a:endParaRPr sz="6000">
              <a:solidFill>
                <a:schemeClr val="accent2"/>
              </a:solidFill>
            </a:endParaRPr>
          </a:p>
        </p:txBody>
      </p:sp>
      <p:cxnSp>
        <p:nvCxnSpPr>
          <p:cNvPr id="45" name="Connecteur droit 44">
            <a:extLst>
              <a:ext uri="{FF2B5EF4-FFF2-40B4-BE49-F238E27FC236}">
                <a16:creationId xmlns:a16="http://schemas.microsoft.com/office/drawing/2014/main" id="{C7AAB257-CFFD-447E-9C00-F6B7E953AB2F}"/>
              </a:ext>
            </a:extLst>
          </p:cNvPr>
          <p:cNvCxnSpPr>
            <a:cxnSpLocks/>
          </p:cNvCxnSpPr>
          <p:nvPr/>
        </p:nvCxnSpPr>
        <p:spPr>
          <a:xfrm>
            <a:off x="311571" y="1890166"/>
            <a:ext cx="3880331" cy="0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</p:cSld>
  <p:clrMapOvr>
    <a:masterClrMapping/>
  </p:clrMapOvr>
  <p:transition spd="med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87"/>
          <p:cNvSpPr/>
          <p:nvPr/>
        </p:nvSpPr>
        <p:spPr>
          <a:xfrm flipH="1">
            <a:off x="4569150" y="539500"/>
            <a:ext cx="3966600" cy="40692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887" name="Google Shape;887;p87"/>
          <p:cNvSpPr/>
          <p:nvPr/>
        </p:nvSpPr>
        <p:spPr>
          <a:xfrm flipH="1">
            <a:off x="7116640" y="3562764"/>
            <a:ext cx="464522" cy="464837"/>
          </a:xfrm>
          <a:custGeom>
            <a:avLst/>
            <a:gdLst/>
            <a:ahLst/>
            <a:cxnLst/>
            <a:rect l="l" t="t" r="r" b="b"/>
            <a:pathLst>
              <a:path w="19213" h="19226" extrusionOk="0">
                <a:moveTo>
                  <a:pt x="2708" y="591"/>
                </a:moveTo>
                <a:cubicBezTo>
                  <a:pt x="2881" y="591"/>
                  <a:pt x="3025" y="735"/>
                  <a:pt x="2996" y="907"/>
                </a:cubicBezTo>
                <a:lnTo>
                  <a:pt x="2996" y="2117"/>
                </a:lnTo>
                <a:cubicBezTo>
                  <a:pt x="2982" y="2290"/>
                  <a:pt x="2845" y="2376"/>
                  <a:pt x="2705" y="2376"/>
                </a:cubicBezTo>
                <a:cubicBezTo>
                  <a:pt x="2564" y="2376"/>
                  <a:pt x="2420" y="2290"/>
                  <a:pt x="2391" y="2117"/>
                </a:cubicBezTo>
                <a:lnTo>
                  <a:pt x="2391" y="907"/>
                </a:lnTo>
                <a:cubicBezTo>
                  <a:pt x="2391" y="735"/>
                  <a:pt x="2535" y="591"/>
                  <a:pt x="2708" y="591"/>
                </a:cubicBezTo>
                <a:close/>
                <a:moveTo>
                  <a:pt x="7518" y="591"/>
                </a:moveTo>
                <a:cubicBezTo>
                  <a:pt x="7691" y="591"/>
                  <a:pt x="7806" y="735"/>
                  <a:pt x="7806" y="907"/>
                </a:cubicBezTo>
                <a:lnTo>
                  <a:pt x="7806" y="2117"/>
                </a:lnTo>
                <a:cubicBezTo>
                  <a:pt x="7806" y="2290"/>
                  <a:pt x="7662" y="2405"/>
                  <a:pt x="7518" y="2405"/>
                </a:cubicBezTo>
                <a:cubicBezTo>
                  <a:pt x="7345" y="2405"/>
                  <a:pt x="7201" y="2290"/>
                  <a:pt x="7201" y="2117"/>
                </a:cubicBezTo>
                <a:lnTo>
                  <a:pt x="7201" y="907"/>
                </a:lnTo>
                <a:cubicBezTo>
                  <a:pt x="7201" y="735"/>
                  <a:pt x="7345" y="591"/>
                  <a:pt x="7518" y="591"/>
                </a:cubicBezTo>
                <a:close/>
                <a:moveTo>
                  <a:pt x="12299" y="591"/>
                </a:moveTo>
                <a:cubicBezTo>
                  <a:pt x="12472" y="591"/>
                  <a:pt x="12616" y="735"/>
                  <a:pt x="12616" y="907"/>
                </a:cubicBezTo>
                <a:lnTo>
                  <a:pt x="12616" y="2117"/>
                </a:lnTo>
                <a:cubicBezTo>
                  <a:pt x="12616" y="2290"/>
                  <a:pt x="12472" y="2405"/>
                  <a:pt x="12299" y="2405"/>
                </a:cubicBezTo>
                <a:cubicBezTo>
                  <a:pt x="12155" y="2405"/>
                  <a:pt x="12011" y="2290"/>
                  <a:pt x="12011" y="2117"/>
                </a:cubicBezTo>
                <a:lnTo>
                  <a:pt x="12011" y="907"/>
                </a:lnTo>
                <a:cubicBezTo>
                  <a:pt x="12011" y="735"/>
                  <a:pt x="12155" y="591"/>
                  <a:pt x="12299" y="591"/>
                </a:cubicBezTo>
                <a:close/>
                <a:moveTo>
                  <a:pt x="11407" y="1800"/>
                </a:moveTo>
                <a:lnTo>
                  <a:pt x="11407" y="2117"/>
                </a:lnTo>
                <a:cubicBezTo>
                  <a:pt x="11407" y="2607"/>
                  <a:pt x="11810" y="3010"/>
                  <a:pt x="12299" y="3010"/>
                </a:cubicBezTo>
                <a:cubicBezTo>
                  <a:pt x="12789" y="3010"/>
                  <a:pt x="13192" y="2607"/>
                  <a:pt x="13221" y="2117"/>
                </a:cubicBezTo>
                <a:lnTo>
                  <a:pt x="13221" y="1829"/>
                </a:lnTo>
                <a:lnTo>
                  <a:pt x="14114" y="1829"/>
                </a:lnTo>
                <a:cubicBezTo>
                  <a:pt x="14287" y="1829"/>
                  <a:pt x="14402" y="1944"/>
                  <a:pt x="14402" y="2117"/>
                </a:cubicBezTo>
                <a:lnTo>
                  <a:pt x="14402" y="3615"/>
                </a:lnTo>
                <a:lnTo>
                  <a:pt x="606" y="3615"/>
                </a:lnTo>
                <a:lnTo>
                  <a:pt x="606" y="2117"/>
                </a:lnTo>
                <a:cubicBezTo>
                  <a:pt x="606" y="1944"/>
                  <a:pt x="750" y="1829"/>
                  <a:pt x="894" y="1829"/>
                </a:cubicBezTo>
                <a:lnTo>
                  <a:pt x="1787" y="1829"/>
                </a:lnTo>
                <a:lnTo>
                  <a:pt x="1787" y="2117"/>
                </a:lnTo>
                <a:cubicBezTo>
                  <a:pt x="1787" y="2607"/>
                  <a:pt x="2219" y="3010"/>
                  <a:pt x="2708" y="3010"/>
                </a:cubicBezTo>
                <a:cubicBezTo>
                  <a:pt x="3198" y="2981"/>
                  <a:pt x="3572" y="2607"/>
                  <a:pt x="3601" y="2117"/>
                </a:cubicBezTo>
                <a:lnTo>
                  <a:pt x="3601" y="1800"/>
                </a:lnTo>
                <a:lnTo>
                  <a:pt x="6597" y="1800"/>
                </a:lnTo>
                <a:lnTo>
                  <a:pt x="6597" y="2117"/>
                </a:lnTo>
                <a:cubicBezTo>
                  <a:pt x="6597" y="2607"/>
                  <a:pt x="7000" y="3010"/>
                  <a:pt x="7518" y="3010"/>
                </a:cubicBezTo>
                <a:cubicBezTo>
                  <a:pt x="8008" y="3010"/>
                  <a:pt x="8411" y="2607"/>
                  <a:pt x="8411" y="2117"/>
                </a:cubicBezTo>
                <a:lnTo>
                  <a:pt x="8411" y="1800"/>
                </a:lnTo>
                <a:close/>
                <a:moveTo>
                  <a:pt x="3918" y="5717"/>
                </a:moveTo>
                <a:lnTo>
                  <a:pt x="3918" y="6927"/>
                </a:lnTo>
                <a:lnTo>
                  <a:pt x="2708" y="6927"/>
                </a:lnTo>
                <a:lnTo>
                  <a:pt x="2708" y="5717"/>
                </a:lnTo>
                <a:close/>
                <a:moveTo>
                  <a:pt x="8094" y="5717"/>
                </a:moveTo>
                <a:lnTo>
                  <a:pt x="8094" y="6927"/>
                </a:lnTo>
                <a:lnTo>
                  <a:pt x="6913" y="6927"/>
                </a:lnTo>
                <a:lnTo>
                  <a:pt x="6913" y="5717"/>
                </a:lnTo>
                <a:close/>
                <a:moveTo>
                  <a:pt x="12299" y="5717"/>
                </a:moveTo>
                <a:lnTo>
                  <a:pt x="12299" y="6927"/>
                </a:lnTo>
                <a:lnTo>
                  <a:pt x="11119" y="6927"/>
                </a:lnTo>
                <a:lnTo>
                  <a:pt x="11119" y="5717"/>
                </a:lnTo>
                <a:close/>
                <a:moveTo>
                  <a:pt x="2420" y="5113"/>
                </a:moveTo>
                <a:cubicBezTo>
                  <a:pt x="2247" y="5113"/>
                  <a:pt x="2103" y="5257"/>
                  <a:pt x="2103" y="5429"/>
                </a:cubicBezTo>
                <a:lnTo>
                  <a:pt x="2103" y="7215"/>
                </a:lnTo>
                <a:cubicBezTo>
                  <a:pt x="2103" y="7388"/>
                  <a:pt x="2247" y="7503"/>
                  <a:pt x="2420" y="7532"/>
                </a:cubicBezTo>
                <a:lnTo>
                  <a:pt x="4206" y="7532"/>
                </a:lnTo>
                <a:cubicBezTo>
                  <a:pt x="4379" y="7532"/>
                  <a:pt x="4494" y="7388"/>
                  <a:pt x="4494" y="7215"/>
                </a:cubicBezTo>
                <a:lnTo>
                  <a:pt x="4494" y="5429"/>
                </a:lnTo>
                <a:cubicBezTo>
                  <a:pt x="4494" y="5257"/>
                  <a:pt x="4379" y="5113"/>
                  <a:pt x="4206" y="5113"/>
                </a:cubicBezTo>
                <a:close/>
                <a:moveTo>
                  <a:pt x="6597" y="5113"/>
                </a:moveTo>
                <a:cubicBezTo>
                  <a:pt x="6453" y="5113"/>
                  <a:pt x="6309" y="5257"/>
                  <a:pt x="6309" y="5429"/>
                </a:cubicBezTo>
                <a:lnTo>
                  <a:pt x="6309" y="7215"/>
                </a:lnTo>
                <a:cubicBezTo>
                  <a:pt x="6309" y="7388"/>
                  <a:pt x="6453" y="7532"/>
                  <a:pt x="6597" y="7532"/>
                </a:cubicBezTo>
                <a:lnTo>
                  <a:pt x="8411" y="7532"/>
                </a:lnTo>
                <a:cubicBezTo>
                  <a:pt x="8584" y="7532"/>
                  <a:pt x="8699" y="7388"/>
                  <a:pt x="8699" y="7215"/>
                </a:cubicBezTo>
                <a:lnTo>
                  <a:pt x="8699" y="5429"/>
                </a:lnTo>
                <a:cubicBezTo>
                  <a:pt x="8699" y="5257"/>
                  <a:pt x="8584" y="5113"/>
                  <a:pt x="8411" y="5113"/>
                </a:cubicBezTo>
                <a:close/>
                <a:moveTo>
                  <a:pt x="10802" y="5113"/>
                </a:moveTo>
                <a:cubicBezTo>
                  <a:pt x="10658" y="5113"/>
                  <a:pt x="10514" y="5257"/>
                  <a:pt x="10514" y="5429"/>
                </a:cubicBezTo>
                <a:lnTo>
                  <a:pt x="10514" y="7215"/>
                </a:lnTo>
                <a:cubicBezTo>
                  <a:pt x="10514" y="7388"/>
                  <a:pt x="10658" y="7532"/>
                  <a:pt x="10802" y="7532"/>
                </a:cubicBezTo>
                <a:lnTo>
                  <a:pt x="12616" y="7532"/>
                </a:lnTo>
                <a:cubicBezTo>
                  <a:pt x="12789" y="7532"/>
                  <a:pt x="12904" y="7388"/>
                  <a:pt x="12904" y="7215"/>
                </a:cubicBezTo>
                <a:lnTo>
                  <a:pt x="12904" y="5429"/>
                </a:lnTo>
                <a:cubicBezTo>
                  <a:pt x="12904" y="5257"/>
                  <a:pt x="12789" y="5113"/>
                  <a:pt x="12616" y="5113"/>
                </a:cubicBezTo>
                <a:close/>
                <a:moveTo>
                  <a:pt x="3889" y="8713"/>
                </a:moveTo>
                <a:lnTo>
                  <a:pt x="3889" y="9923"/>
                </a:lnTo>
                <a:lnTo>
                  <a:pt x="2708" y="9923"/>
                </a:lnTo>
                <a:lnTo>
                  <a:pt x="2708" y="8713"/>
                </a:lnTo>
                <a:close/>
                <a:moveTo>
                  <a:pt x="8094" y="8713"/>
                </a:moveTo>
                <a:lnTo>
                  <a:pt x="8094" y="9923"/>
                </a:lnTo>
                <a:lnTo>
                  <a:pt x="6913" y="9923"/>
                </a:lnTo>
                <a:lnTo>
                  <a:pt x="6913" y="8713"/>
                </a:lnTo>
                <a:close/>
                <a:moveTo>
                  <a:pt x="12299" y="8713"/>
                </a:moveTo>
                <a:lnTo>
                  <a:pt x="12299" y="9923"/>
                </a:lnTo>
                <a:lnTo>
                  <a:pt x="11119" y="9923"/>
                </a:lnTo>
                <a:lnTo>
                  <a:pt x="11119" y="8713"/>
                </a:lnTo>
                <a:close/>
                <a:moveTo>
                  <a:pt x="2391" y="8108"/>
                </a:moveTo>
                <a:cubicBezTo>
                  <a:pt x="2247" y="8108"/>
                  <a:pt x="2103" y="8252"/>
                  <a:pt x="2103" y="8425"/>
                </a:cubicBezTo>
                <a:lnTo>
                  <a:pt x="2103" y="10211"/>
                </a:lnTo>
                <a:cubicBezTo>
                  <a:pt x="2103" y="10383"/>
                  <a:pt x="2247" y="10527"/>
                  <a:pt x="2391" y="10527"/>
                </a:cubicBezTo>
                <a:lnTo>
                  <a:pt x="4206" y="10527"/>
                </a:lnTo>
                <a:lnTo>
                  <a:pt x="4206" y="10499"/>
                </a:lnTo>
                <a:cubicBezTo>
                  <a:pt x="4379" y="10499"/>
                  <a:pt x="4494" y="10383"/>
                  <a:pt x="4494" y="10211"/>
                </a:cubicBezTo>
                <a:lnTo>
                  <a:pt x="4494" y="8425"/>
                </a:lnTo>
                <a:cubicBezTo>
                  <a:pt x="4494" y="8252"/>
                  <a:pt x="4379" y="8108"/>
                  <a:pt x="4206" y="8108"/>
                </a:cubicBezTo>
                <a:close/>
                <a:moveTo>
                  <a:pt x="6597" y="8108"/>
                </a:moveTo>
                <a:cubicBezTo>
                  <a:pt x="6453" y="8108"/>
                  <a:pt x="6309" y="8252"/>
                  <a:pt x="6309" y="8425"/>
                </a:cubicBezTo>
                <a:lnTo>
                  <a:pt x="6309" y="10211"/>
                </a:lnTo>
                <a:cubicBezTo>
                  <a:pt x="6309" y="10383"/>
                  <a:pt x="6453" y="10527"/>
                  <a:pt x="6597" y="10527"/>
                </a:cubicBezTo>
                <a:lnTo>
                  <a:pt x="8411" y="10527"/>
                </a:lnTo>
                <a:lnTo>
                  <a:pt x="8411" y="10499"/>
                </a:lnTo>
                <a:cubicBezTo>
                  <a:pt x="8584" y="10499"/>
                  <a:pt x="8699" y="10383"/>
                  <a:pt x="8699" y="10211"/>
                </a:cubicBezTo>
                <a:lnTo>
                  <a:pt x="8699" y="8425"/>
                </a:lnTo>
                <a:cubicBezTo>
                  <a:pt x="8699" y="8252"/>
                  <a:pt x="8584" y="8108"/>
                  <a:pt x="8411" y="8108"/>
                </a:cubicBezTo>
                <a:close/>
                <a:moveTo>
                  <a:pt x="10802" y="8108"/>
                </a:moveTo>
                <a:cubicBezTo>
                  <a:pt x="10658" y="8108"/>
                  <a:pt x="10514" y="8252"/>
                  <a:pt x="10514" y="8425"/>
                </a:cubicBezTo>
                <a:lnTo>
                  <a:pt x="10514" y="10211"/>
                </a:lnTo>
                <a:cubicBezTo>
                  <a:pt x="10514" y="10383"/>
                  <a:pt x="10658" y="10527"/>
                  <a:pt x="10802" y="10527"/>
                </a:cubicBezTo>
                <a:lnTo>
                  <a:pt x="12616" y="10527"/>
                </a:lnTo>
                <a:lnTo>
                  <a:pt x="12616" y="10499"/>
                </a:lnTo>
                <a:cubicBezTo>
                  <a:pt x="12789" y="10499"/>
                  <a:pt x="12904" y="10383"/>
                  <a:pt x="12904" y="10211"/>
                </a:cubicBezTo>
                <a:lnTo>
                  <a:pt x="12904" y="8425"/>
                </a:lnTo>
                <a:cubicBezTo>
                  <a:pt x="12904" y="8252"/>
                  <a:pt x="12789" y="8108"/>
                  <a:pt x="12616" y="8108"/>
                </a:cubicBezTo>
                <a:close/>
                <a:moveTo>
                  <a:pt x="8123" y="11708"/>
                </a:moveTo>
                <a:lnTo>
                  <a:pt x="8123" y="12918"/>
                </a:lnTo>
                <a:lnTo>
                  <a:pt x="6913" y="12918"/>
                </a:lnTo>
                <a:lnTo>
                  <a:pt x="6913" y="11708"/>
                </a:lnTo>
                <a:close/>
                <a:moveTo>
                  <a:pt x="2391" y="11104"/>
                </a:moveTo>
                <a:cubicBezTo>
                  <a:pt x="2247" y="11104"/>
                  <a:pt x="2103" y="11248"/>
                  <a:pt x="2103" y="11420"/>
                </a:cubicBezTo>
                <a:lnTo>
                  <a:pt x="2103" y="11708"/>
                </a:lnTo>
                <a:lnTo>
                  <a:pt x="3889" y="11708"/>
                </a:lnTo>
                <a:lnTo>
                  <a:pt x="3889" y="12918"/>
                </a:lnTo>
                <a:lnTo>
                  <a:pt x="3313" y="12918"/>
                </a:lnTo>
                <a:lnTo>
                  <a:pt x="3313" y="13523"/>
                </a:lnTo>
                <a:lnTo>
                  <a:pt x="4206" y="13523"/>
                </a:lnTo>
                <a:cubicBezTo>
                  <a:pt x="4379" y="13523"/>
                  <a:pt x="4494" y="13379"/>
                  <a:pt x="4494" y="13206"/>
                </a:cubicBezTo>
                <a:lnTo>
                  <a:pt x="4494" y="11420"/>
                </a:lnTo>
                <a:cubicBezTo>
                  <a:pt x="4494" y="11248"/>
                  <a:pt x="4379" y="11132"/>
                  <a:pt x="4206" y="11104"/>
                </a:cubicBezTo>
                <a:close/>
                <a:moveTo>
                  <a:pt x="6559" y="11129"/>
                </a:moveTo>
                <a:cubicBezTo>
                  <a:pt x="6429" y="11129"/>
                  <a:pt x="6309" y="11262"/>
                  <a:pt x="6309" y="11420"/>
                </a:cubicBezTo>
                <a:lnTo>
                  <a:pt x="6309" y="13206"/>
                </a:lnTo>
                <a:cubicBezTo>
                  <a:pt x="6309" y="13379"/>
                  <a:pt x="6453" y="13523"/>
                  <a:pt x="6597" y="13523"/>
                </a:cubicBezTo>
                <a:lnTo>
                  <a:pt x="8411" y="13523"/>
                </a:lnTo>
                <a:cubicBezTo>
                  <a:pt x="8584" y="13523"/>
                  <a:pt x="8699" y="13379"/>
                  <a:pt x="8699" y="13206"/>
                </a:cubicBezTo>
                <a:lnTo>
                  <a:pt x="8699" y="11420"/>
                </a:lnTo>
                <a:cubicBezTo>
                  <a:pt x="8699" y="11262"/>
                  <a:pt x="8603" y="11129"/>
                  <a:pt x="8455" y="11129"/>
                </a:cubicBezTo>
                <a:cubicBezTo>
                  <a:pt x="8441" y="11129"/>
                  <a:pt x="8426" y="11130"/>
                  <a:pt x="8411" y="11132"/>
                </a:cubicBezTo>
                <a:lnTo>
                  <a:pt x="6597" y="11132"/>
                </a:lnTo>
                <a:cubicBezTo>
                  <a:pt x="6584" y="11130"/>
                  <a:pt x="6572" y="11129"/>
                  <a:pt x="6559" y="11129"/>
                </a:cubicBezTo>
                <a:close/>
                <a:moveTo>
                  <a:pt x="2103" y="12630"/>
                </a:moveTo>
                <a:cubicBezTo>
                  <a:pt x="2276" y="12630"/>
                  <a:pt x="2391" y="12745"/>
                  <a:pt x="2391" y="12918"/>
                </a:cubicBezTo>
                <a:lnTo>
                  <a:pt x="2391" y="13984"/>
                </a:lnTo>
                <a:lnTo>
                  <a:pt x="1038" y="12630"/>
                </a:lnTo>
                <a:close/>
                <a:moveTo>
                  <a:pt x="14402" y="4220"/>
                </a:moveTo>
                <a:lnTo>
                  <a:pt x="14402" y="10209"/>
                </a:lnTo>
                <a:lnTo>
                  <a:pt x="14402" y="10209"/>
                </a:lnTo>
                <a:cubicBezTo>
                  <a:pt x="13386" y="10273"/>
                  <a:pt x="12367" y="10691"/>
                  <a:pt x="11522" y="11536"/>
                </a:cubicBezTo>
                <a:cubicBezTo>
                  <a:pt x="10682" y="12375"/>
                  <a:pt x="10268" y="13396"/>
                  <a:pt x="10207" y="14416"/>
                </a:cubicBezTo>
                <a:lnTo>
                  <a:pt x="2996" y="14416"/>
                </a:lnTo>
                <a:lnTo>
                  <a:pt x="2996" y="12918"/>
                </a:lnTo>
                <a:cubicBezTo>
                  <a:pt x="2996" y="12428"/>
                  <a:pt x="2593" y="12025"/>
                  <a:pt x="2103" y="12025"/>
                </a:cubicBezTo>
                <a:lnTo>
                  <a:pt x="606" y="12025"/>
                </a:lnTo>
                <a:lnTo>
                  <a:pt x="606" y="4220"/>
                </a:lnTo>
                <a:close/>
                <a:moveTo>
                  <a:pt x="606" y="13033"/>
                </a:moveTo>
                <a:lnTo>
                  <a:pt x="2507" y="14934"/>
                </a:lnTo>
                <a:cubicBezTo>
                  <a:pt x="2535" y="14992"/>
                  <a:pt x="2622" y="15021"/>
                  <a:pt x="2708" y="15021"/>
                </a:cubicBezTo>
                <a:lnTo>
                  <a:pt x="10212" y="15021"/>
                </a:lnTo>
                <a:cubicBezTo>
                  <a:pt x="10227" y="15224"/>
                  <a:pt x="10256" y="15426"/>
                  <a:pt x="10298" y="15626"/>
                </a:cubicBezTo>
                <a:lnTo>
                  <a:pt x="894" y="15626"/>
                </a:lnTo>
                <a:cubicBezTo>
                  <a:pt x="721" y="15626"/>
                  <a:pt x="606" y="15482"/>
                  <a:pt x="606" y="15309"/>
                </a:cubicBezTo>
                <a:lnTo>
                  <a:pt x="606" y="13033"/>
                </a:lnTo>
                <a:close/>
                <a:moveTo>
                  <a:pt x="16505" y="12745"/>
                </a:moveTo>
                <a:lnTo>
                  <a:pt x="16994" y="13206"/>
                </a:lnTo>
                <a:lnTo>
                  <a:pt x="13509" y="16691"/>
                </a:lnTo>
                <a:lnTo>
                  <a:pt x="12443" y="15626"/>
                </a:lnTo>
                <a:lnTo>
                  <a:pt x="12904" y="15136"/>
                </a:lnTo>
                <a:lnTo>
                  <a:pt x="13308" y="15539"/>
                </a:lnTo>
                <a:cubicBezTo>
                  <a:pt x="13365" y="15597"/>
                  <a:pt x="13437" y="15626"/>
                  <a:pt x="13513" y="15626"/>
                </a:cubicBezTo>
                <a:cubicBezTo>
                  <a:pt x="13588" y="15626"/>
                  <a:pt x="13668" y="15597"/>
                  <a:pt x="13740" y="15539"/>
                </a:cubicBezTo>
                <a:lnTo>
                  <a:pt x="16505" y="12745"/>
                </a:lnTo>
                <a:close/>
                <a:moveTo>
                  <a:pt x="16519" y="12025"/>
                </a:moveTo>
                <a:cubicBezTo>
                  <a:pt x="16440" y="12025"/>
                  <a:pt x="16361" y="12054"/>
                  <a:pt x="16303" y="12112"/>
                </a:cubicBezTo>
                <a:lnTo>
                  <a:pt x="13509" y="14905"/>
                </a:lnTo>
                <a:lnTo>
                  <a:pt x="13135" y="14502"/>
                </a:lnTo>
                <a:cubicBezTo>
                  <a:pt x="13077" y="14445"/>
                  <a:pt x="12998" y="14416"/>
                  <a:pt x="12919" y="14416"/>
                </a:cubicBezTo>
                <a:cubicBezTo>
                  <a:pt x="12840" y="14416"/>
                  <a:pt x="12760" y="14445"/>
                  <a:pt x="12703" y="14502"/>
                </a:cubicBezTo>
                <a:lnTo>
                  <a:pt x="11810" y="15395"/>
                </a:lnTo>
                <a:cubicBezTo>
                  <a:pt x="11695" y="15510"/>
                  <a:pt x="11695" y="15712"/>
                  <a:pt x="11810" y="15827"/>
                </a:cubicBezTo>
                <a:lnTo>
                  <a:pt x="13308" y="17325"/>
                </a:lnTo>
                <a:cubicBezTo>
                  <a:pt x="13365" y="17382"/>
                  <a:pt x="13423" y="17411"/>
                  <a:pt x="13509" y="17411"/>
                </a:cubicBezTo>
                <a:cubicBezTo>
                  <a:pt x="13596" y="17411"/>
                  <a:pt x="13682" y="17382"/>
                  <a:pt x="13740" y="17325"/>
                </a:cubicBezTo>
                <a:lnTo>
                  <a:pt x="17628" y="13437"/>
                </a:lnTo>
                <a:cubicBezTo>
                  <a:pt x="17743" y="13321"/>
                  <a:pt x="17743" y="13120"/>
                  <a:pt x="17628" y="13004"/>
                </a:cubicBezTo>
                <a:lnTo>
                  <a:pt x="16735" y="12112"/>
                </a:lnTo>
                <a:cubicBezTo>
                  <a:pt x="16677" y="12054"/>
                  <a:pt x="16598" y="12025"/>
                  <a:pt x="16519" y="12025"/>
                </a:cubicBezTo>
                <a:close/>
                <a:moveTo>
                  <a:pt x="14719" y="10816"/>
                </a:moveTo>
                <a:cubicBezTo>
                  <a:pt x="16879" y="10816"/>
                  <a:pt x="18607" y="12572"/>
                  <a:pt x="18607" y="14733"/>
                </a:cubicBezTo>
                <a:cubicBezTo>
                  <a:pt x="18607" y="17070"/>
                  <a:pt x="16685" y="18617"/>
                  <a:pt x="14683" y="18617"/>
                </a:cubicBezTo>
                <a:cubicBezTo>
                  <a:pt x="13724" y="18617"/>
                  <a:pt x="12747" y="18262"/>
                  <a:pt x="11954" y="17469"/>
                </a:cubicBezTo>
                <a:cubicBezTo>
                  <a:pt x="9506" y="15021"/>
                  <a:pt x="11234" y="10816"/>
                  <a:pt x="14719" y="10816"/>
                </a:cubicBezTo>
                <a:close/>
                <a:moveTo>
                  <a:pt x="7504" y="0"/>
                </a:moveTo>
                <a:cubicBezTo>
                  <a:pt x="7050" y="0"/>
                  <a:pt x="6597" y="303"/>
                  <a:pt x="6597" y="907"/>
                </a:cubicBezTo>
                <a:lnTo>
                  <a:pt x="6597" y="1195"/>
                </a:lnTo>
                <a:lnTo>
                  <a:pt x="3601" y="1195"/>
                </a:lnTo>
                <a:lnTo>
                  <a:pt x="3601" y="907"/>
                </a:lnTo>
                <a:cubicBezTo>
                  <a:pt x="3543" y="360"/>
                  <a:pt x="3111" y="87"/>
                  <a:pt x="2683" y="87"/>
                </a:cubicBezTo>
                <a:cubicBezTo>
                  <a:pt x="2255" y="87"/>
                  <a:pt x="1830" y="360"/>
                  <a:pt x="1787" y="907"/>
                </a:cubicBezTo>
                <a:lnTo>
                  <a:pt x="1787" y="1224"/>
                </a:lnTo>
                <a:lnTo>
                  <a:pt x="894" y="1224"/>
                </a:lnTo>
                <a:cubicBezTo>
                  <a:pt x="404" y="1224"/>
                  <a:pt x="1" y="1628"/>
                  <a:pt x="1" y="2117"/>
                </a:cubicBezTo>
                <a:lnTo>
                  <a:pt x="1" y="12313"/>
                </a:lnTo>
                <a:lnTo>
                  <a:pt x="1" y="15309"/>
                </a:lnTo>
                <a:cubicBezTo>
                  <a:pt x="1" y="15827"/>
                  <a:pt x="404" y="16230"/>
                  <a:pt x="894" y="16230"/>
                </a:cubicBezTo>
                <a:lnTo>
                  <a:pt x="10469" y="16230"/>
                </a:lnTo>
                <a:cubicBezTo>
                  <a:pt x="11067" y="17900"/>
                  <a:pt x="12614" y="19226"/>
                  <a:pt x="14719" y="19226"/>
                </a:cubicBezTo>
                <a:cubicBezTo>
                  <a:pt x="17196" y="19226"/>
                  <a:pt x="19212" y="17210"/>
                  <a:pt x="19212" y="14733"/>
                </a:cubicBezTo>
                <a:cubicBezTo>
                  <a:pt x="19212" y="12133"/>
                  <a:pt x="17200" y="10371"/>
                  <a:pt x="15007" y="10212"/>
                </a:cubicBezTo>
                <a:lnTo>
                  <a:pt x="15007" y="10212"/>
                </a:lnTo>
                <a:lnTo>
                  <a:pt x="15007" y="2117"/>
                </a:lnTo>
                <a:cubicBezTo>
                  <a:pt x="15007" y="1628"/>
                  <a:pt x="14604" y="1224"/>
                  <a:pt x="14114" y="1224"/>
                </a:cubicBezTo>
                <a:lnTo>
                  <a:pt x="13221" y="1224"/>
                </a:lnTo>
                <a:lnTo>
                  <a:pt x="13221" y="907"/>
                </a:lnTo>
                <a:cubicBezTo>
                  <a:pt x="13221" y="303"/>
                  <a:pt x="12767" y="0"/>
                  <a:pt x="12314" y="0"/>
                </a:cubicBezTo>
                <a:cubicBezTo>
                  <a:pt x="11860" y="0"/>
                  <a:pt x="11407" y="303"/>
                  <a:pt x="11407" y="907"/>
                </a:cubicBezTo>
                <a:lnTo>
                  <a:pt x="11407" y="1195"/>
                </a:lnTo>
                <a:lnTo>
                  <a:pt x="8411" y="1195"/>
                </a:lnTo>
                <a:lnTo>
                  <a:pt x="8411" y="907"/>
                </a:lnTo>
                <a:cubicBezTo>
                  <a:pt x="8411" y="303"/>
                  <a:pt x="7957" y="0"/>
                  <a:pt x="750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888" name="Google Shape;888;p87"/>
          <p:cNvSpPr/>
          <p:nvPr/>
        </p:nvSpPr>
        <p:spPr>
          <a:xfrm flipH="1">
            <a:off x="7829315" y="3562764"/>
            <a:ext cx="464522" cy="464837"/>
          </a:xfrm>
          <a:custGeom>
            <a:avLst/>
            <a:gdLst/>
            <a:ahLst/>
            <a:cxnLst/>
            <a:rect l="l" t="t" r="r" b="b"/>
            <a:pathLst>
              <a:path w="19213" h="19226" extrusionOk="0">
                <a:moveTo>
                  <a:pt x="2708" y="591"/>
                </a:moveTo>
                <a:cubicBezTo>
                  <a:pt x="2852" y="591"/>
                  <a:pt x="2996" y="735"/>
                  <a:pt x="2996" y="907"/>
                </a:cubicBezTo>
                <a:lnTo>
                  <a:pt x="2996" y="2117"/>
                </a:lnTo>
                <a:cubicBezTo>
                  <a:pt x="2996" y="2290"/>
                  <a:pt x="2852" y="2405"/>
                  <a:pt x="2708" y="2405"/>
                </a:cubicBezTo>
                <a:cubicBezTo>
                  <a:pt x="2536" y="2405"/>
                  <a:pt x="2391" y="2290"/>
                  <a:pt x="2391" y="2117"/>
                </a:cubicBezTo>
                <a:lnTo>
                  <a:pt x="2391" y="907"/>
                </a:lnTo>
                <a:cubicBezTo>
                  <a:pt x="2391" y="735"/>
                  <a:pt x="2536" y="591"/>
                  <a:pt x="2708" y="591"/>
                </a:cubicBezTo>
                <a:close/>
                <a:moveTo>
                  <a:pt x="12328" y="591"/>
                </a:moveTo>
                <a:cubicBezTo>
                  <a:pt x="12472" y="619"/>
                  <a:pt x="12616" y="735"/>
                  <a:pt x="12616" y="907"/>
                </a:cubicBezTo>
                <a:lnTo>
                  <a:pt x="12616" y="2117"/>
                </a:lnTo>
                <a:cubicBezTo>
                  <a:pt x="12588" y="2290"/>
                  <a:pt x="12472" y="2405"/>
                  <a:pt x="12300" y="2405"/>
                </a:cubicBezTo>
                <a:cubicBezTo>
                  <a:pt x="12127" y="2405"/>
                  <a:pt x="12012" y="2290"/>
                  <a:pt x="12012" y="2117"/>
                </a:cubicBezTo>
                <a:lnTo>
                  <a:pt x="12012" y="907"/>
                </a:lnTo>
                <a:cubicBezTo>
                  <a:pt x="12012" y="735"/>
                  <a:pt x="12127" y="591"/>
                  <a:pt x="12300" y="591"/>
                </a:cubicBezTo>
                <a:close/>
                <a:moveTo>
                  <a:pt x="7518" y="591"/>
                </a:moveTo>
                <a:cubicBezTo>
                  <a:pt x="7691" y="591"/>
                  <a:pt x="7806" y="735"/>
                  <a:pt x="7806" y="907"/>
                </a:cubicBezTo>
                <a:lnTo>
                  <a:pt x="7806" y="2117"/>
                </a:lnTo>
                <a:cubicBezTo>
                  <a:pt x="7806" y="2319"/>
                  <a:pt x="7655" y="2420"/>
                  <a:pt x="7504" y="2420"/>
                </a:cubicBezTo>
                <a:cubicBezTo>
                  <a:pt x="7353" y="2420"/>
                  <a:pt x="7202" y="2319"/>
                  <a:pt x="7202" y="2117"/>
                </a:cubicBezTo>
                <a:lnTo>
                  <a:pt x="7202" y="907"/>
                </a:lnTo>
                <a:cubicBezTo>
                  <a:pt x="7202" y="735"/>
                  <a:pt x="7346" y="591"/>
                  <a:pt x="7518" y="591"/>
                </a:cubicBezTo>
                <a:close/>
                <a:moveTo>
                  <a:pt x="11407" y="1800"/>
                </a:moveTo>
                <a:lnTo>
                  <a:pt x="11407" y="2117"/>
                </a:lnTo>
                <a:cubicBezTo>
                  <a:pt x="11407" y="2607"/>
                  <a:pt x="11810" y="3010"/>
                  <a:pt x="12300" y="3010"/>
                </a:cubicBezTo>
                <a:lnTo>
                  <a:pt x="12328" y="3010"/>
                </a:lnTo>
                <a:cubicBezTo>
                  <a:pt x="12789" y="2981"/>
                  <a:pt x="13192" y="2607"/>
                  <a:pt x="13192" y="2117"/>
                </a:cubicBezTo>
                <a:lnTo>
                  <a:pt x="13192" y="1829"/>
                </a:lnTo>
                <a:lnTo>
                  <a:pt x="14114" y="1829"/>
                </a:lnTo>
                <a:cubicBezTo>
                  <a:pt x="14287" y="1829"/>
                  <a:pt x="14431" y="1944"/>
                  <a:pt x="14431" y="2117"/>
                </a:cubicBezTo>
                <a:lnTo>
                  <a:pt x="14431" y="3615"/>
                </a:lnTo>
                <a:lnTo>
                  <a:pt x="606" y="3615"/>
                </a:lnTo>
                <a:lnTo>
                  <a:pt x="606" y="2117"/>
                </a:lnTo>
                <a:cubicBezTo>
                  <a:pt x="606" y="1944"/>
                  <a:pt x="721" y="1829"/>
                  <a:pt x="894" y="1829"/>
                </a:cubicBezTo>
                <a:lnTo>
                  <a:pt x="1787" y="1829"/>
                </a:lnTo>
                <a:lnTo>
                  <a:pt x="1787" y="2117"/>
                </a:lnTo>
                <a:cubicBezTo>
                  <a:pt x="1787" y="2607"/>
                  <a:pt x="2190" y="3010"/>
                  <a:pt x="2708" y="3010"/>
                </a:cubicBezTo>
                <a:cubicBezTo>
                  <a:pt x="3198" y="3010"/>
                  <a:pt x="3572" y="2607"/>
                  <a:pt x="3601" y="2117"/>
                </a:cubicBezTo>
                <a:lnTo>
                  <a:pt x="3601" y="1800"/>
                </a:lnTo>
                <a:lnTo>
                  <a:pt x="6625" y="1800"/>
                </a:lnTo>
                <a:lnTo>
                  <a:pt x="6625" y="2117"/>
                </a:lnTo>
                <a:cubicBezTo>
                  <a:pt x="6625" y="2607"/>
                  <a:pt x="7000" y="3010"/>
                  <a:pt x="7518" y="3010"/>
                </a:cubicBezTo>
                <a:cubicBezTo>
                  <a:pt x="8008" y="3010"/>
                  <a:pt x="8411" y="2607"/>
                  <a:pt x="8411" y="2117"/>
                </a:cubicBezTo>
                <a:lnTo>
                  <a:pt x="8411" y="1800"/>
                </a:lnTo>
                <a:close/>
                <a:moveTo>
                  <a:pt x="3889" y="5717"/>
                </a:moveTo>
                <a:lnTo>
                  <a:pt x="3889" y="6898"/>
                </a:lnTo>
                <a:lnTo>
                  <a:pt x="2708" y="6898"/>
                </a:lnTo>
                <a:lnTo>
                  <a:pt x="2708" y="5717"/>
                </a:lnTo>
                <a:close/>
                <a:moveTo>
                  <a:pt x="8123" y="5717"/>
                </a:moveTo>
                <a:lnTo>
                  <a:pt x="8123" y="6927"/>
                </a:lnTo>
                <a:lnTo>
                  <a:pt x="6913" y="6927"/>
                </a:lnTo>
                <a:lnTo>
                  <a:pt x="6913" y="5717"/>
                </a:lnTo>
                <a:close/>
                <a:moveTo>
                  <a:pt x="12328" y="5717"/>
                </a:moveTo>
                <a:lnTo>
                  <a:pt x="12328" y="6927"/>
                </a:lnTo>
                <a:lnTo>
                  <a:pt x="11119" y="6927"/>
                </a:lnTo>
                <a:lnTo>
                  <a:pt x="11119" y="5717"/>
                </a:lnTo>
                <a:close/>
                <a:moveTo>
                  <a:pt x="2420" y="5113"/>
                </a:moveTo>
                <a:cubicBezTo>
                  <a:pt x="2247" y="5113"/>
                  <a:pt x="2103" y="5257"/>
                  <a:pt x="2103" y="5429"/>
                </a:cubicBezTo>
                <a:lnTo>
                  <a:pt x="2103" y="7215"/>
                </a:lnTo>
                <a:cubicBezTo>
                  <a:pt x="2103" y="7388"/>
                  <a:pt x="2247" y="7503"/>
                  <a:pt x="2420" y="7532"/>
                </a:cubicBezTo>
                <a:lnTo>
                  <a:pt x="4206" y="7532"/>
                </a:lnTo>
                <a:cubicBezTo>
                  <a:pt x="4379" y="7532"/>
                  <a:pt x="4523" y="7388"/>
                  <a:pt x="4523" y="7215"/>
                </a:cubicBezTo>
                <a:lnTo>
                  <a:pt x="4523" y="5429"/>
                </a:lnTo>
                <a:cubicBezTo>
                  <a:pt x="4523" y="5257"/>
                  <a:pt x="4379" y="5113"/>
                  <a:pt x="4206" y="5113"/>
                </a:cubicBezTo>
                <a:close/>
                <a:moveTo>
                  <a:pt x="6625" y="5113"/>
                </a:moveTo>
                <a:cubicBezTo>
                  <a:pt x="6453" y="5113"/>
                  <a:pt x="6309" y="5257"/>
                  <a:pt x="6309" y="5429"/>
                </a:cubicBezTo>
                <a:lnTo>
                  <a:pt x="6309" y="7215"/>
                </a:lnTo>
                <a:cubicBezTo>
                  <a:pt x="6309" y="7388"/>
                  <a:pt x="6453" y="7532"/>
                  <a:pt x="6625" y="7532"/>
                </a:cubicBezTo>
                <a:lnTo>
                  <a:pt x="8411" y="7532"/>
                </a:lnTo>
                <a:cubicBezTo>
                  <a:pt x="8584" y="7532"/>
                  <a:pt x="8699" y="7388"/>
                  <a:pt x="8728" y="7215"/>
                </a:cubicBezTo>
                <a:lnTo>
                  <a:pt x="8728" y="5429"/>
                </a:lnTo>
                <a:cubicBezTo>
                  <a:pt x="8699" y="5257"/>
                  <a:pt x="8584" y="5113"/>
                  <a:pt x="8411" y="5113"/>
                </a:cubicBezTo>
                <a:close/>
                <a:moveTo>
                  <a:pt x="10831" y="5113"/>
                </a:moveTo>
                <a:cubicBezTo>
                  <a:pt x="10658" y="5113"/>
                  <a:pt x="10514" y="5257"/>
                  <a:pt x="10514" y="5429"/>
                </a:cubicBezTo>
                <a:lnTo>
                  <a:pt x="10514" y="7215"/>
                </a:lnTo>
                <a:cubicBezTo>
                  <a:pt x="10514" y="7388"/>
                  <a:pt x="10658" y="7532"/>
                  <a:pt x="10831" y="7532"/>
                </a:cubicBezTo>
                <a:lnTo>
                  <a:pt x="12616" y="7532"/>
                </a:lnTo>
                <a:cubicBezTo>
                  <a:pt x="12789" y="7532"/>
                  <a:pt x="12904" y="7388"/>
                  <a:pt x="12904" y="7215"/>
                </a:cubicBezTo>
                <a:lnTo>
                  <a:pt x="12904" y="5429"/>
                </a:lnTo>
                <a:cubicBezTo>
                  <a:pt x="12904" y="5257"/>
                  <a:pt x="12789" y="5113"/>
                  <a:pt x="12616" y="5113"/>
                </a:cubicBezTo>
                <a:close/>
                <a:moveTo>
                  <a:pt x="3889" y="8713"/>
                </a:moveTo>
                <a:lnTo>
                  <a:pt x="3889" y="9923"/>
                </a:lnTo>
                <a:lnTo>
                  <a:pt x="2708" y="9923"/>
                </a:lnTo>
                <a:lnTo>
                  <a:pt x="2708" y="8713"/>
                </a:lnTo>
                <a:close/>
                <a:moveTo>
                  <a:pt x="8094" y="8713"/>
                </a:moveTo>
                <a:lnTo>
                  <a:pt x="8094" y="9923"/>
                </a:lnTo>
                <a:lnTo>
                  <a:pt x="6885" y="9923"/>
                </a:lnTo>
                <a:lnTo>
                  <a:pt x="6885" y="8713"/>
                </a:lnTo>
                <a:close/>
                <a:moveTo>
                  <a:pt x="12300" y="8713"/>
                </a:moveTo>
                <a:lnTo>
                  <a:pt x="12300" y="9923"/>
                </a:lnTo>
                <a:lnTo>
                  <a:pt x="11090" y="9923"/>
                </a:lnTo>
                <a:lnTo>
                  <a:pt x="11090" y="8713"/>
                </a:lnTo>
                <a:close/>
                <a:moveTo>
                  <a:pt x="6597" y="8108"/>
                </a:moveTo>
                <a:cubicBezTo>
                  <a:pt x="6424" y="8108"/>
                  <a:pt x="6309" y="8252"/>
                  <a:pt x="6309" y="8396"/>
                </a:cubicBezTo>
                <a:lnTo>
                  <a:pt x="6309" y="10211"/>
                </a:lnTo>
                <a:cubicBezTo>
                  <a:pt x="6309" y="10383"/>
                  <a:pt x="6424" y="10499"/>
                  <a:pt x="6597" y="10499"/>
                </a:cubicBezTo>
                <a:lnTo>
                  <a:pt x="8411" y="10499"/>
                </a:lnTo>
                <a:cubicBezTo>
                  <a:pt x="8584" y="10499"/>
                  <a:pt x="8699" y="10383"/>
                  <a:pt x="8699" y="10211"/>
                </a:cubicBezTo>
                <a:lnTo>
                  <a:pt x="8699" y="8396"/>
                </a:lnTo>
                <a:cubicBezTo>
                  <a:pt x="8699" y="8252"/>
                  <a:pt x="8555" y="8108"/>
                  <a:pt x="8411" y="8108"/>
                </a:cubicBezTo>
                <a:close/>
                <a:moveTo>
                  <a:pt x="10802" y="8108"/>
                </a:moveTo>
                <a:cubicBezTo>
                  <a:pt x="10629" y="8108"/>
                  <a:pt x="10514" y="8252"/>
                  <a:pt x="10514" y="8396"/>
                </a:cubicBezTo>
                <a:lnTo>
                  <a:pt x="10514" y="10211"/>
                </a:lnTo>
                <a:cubicBezTo>
                  <a:pt x="10514" y="10383"/>
                  <a:pt x="10629" y="10499"/>
                  <a:pt x="10802" y="10499"/>
                </a:cubicBezTo>
                <a:lnTo>
                  <a:pt x="12616" y="10499"/>
                </a:lnTo>
                <a:cubicBezTo>
                  <a:pt x="12789" y="10499"/>
                  <a:pt x="12904" y="10383"/>
                  <a:pt x="12904" y="10211"/>
                </a:cubicBezTo>
                <a:lnTo>
                  <a:pt x="12904" y="8396"/>
                </a:lnTo>
                <a:cubicBezTo>
                  <a:pt x="12904" y="8252"/>
                  <a:pt x="12760" y="8108"/>
                  <a:pt x="12616" y="8108"/>
                </a:cubicBezTo>
                <a:close/>
                <a:moveTo>
                  <a:pt x="2420" y="8108"/>
                </a:moveTo>
                <a:cubicBezTo>
                  <a:pt x="2247" y="8108"/>
                  <a:pt x="2103" y="8252"/>
                  <a:pt x="2103" y="8425"/>
                </a:cubicBezTo>
                <a:lnTo>
                  <a:pt x="2103" y="10211"/>
                </a:lnTo>
                <a:cubicBezTo>
                  <a:pt x="2103" y="10383"/>
                  <a:pt x="2247" y="10527"/>
                  <a:pt x="2420" y="10527"/>
                </a:cubicBezTo>
                <a:lnTo>
                  <a:pt x="4206" y="10527"/>
                </a:lnTo>
                <a:lnTo>
                  <a:pt x="4206" y="10499"/>
                </a:lnTo>
                <a:cubicBezTo>
                  <a:pt x="4379" y="10499"/>
                  <a:pt x="4494" y="10383"/>
                  <a:pt x="4523" y="10211"/>
                </a:cubicBezTo>
                <a:lnTo>
                  <a:pt x="4523" y="8425"/>
                </a:lnTo>
                <a:cubicBezTo>
                  <a:pt x="4523" y="8252"/>
                  <a:pt x="4379" y="8108"/>
                  <a:pt x="4206" y="8108"/>
                </a:cubicBezTo>
                <a:close/>
                <a:moveTo>
                  <a:pt x="8123" y="11708"/>
                </a:moveTo>
                <a:lnTo>
                  <a:pt x="8123" y="12918"/>
                </a:lnTo>
                <a:lnTo>
                  <a:pt x="6913" y="12918"/>
                </a:lnTo>
                <a:lnTo>
                  <a:pt x="6913" y="11708"/>
                </a:lnTo>
                <a:close/>
                <a:moveTo>
                  <a:pt x="2391" y="11104"/>
                </a:moveTo>
                <a:cubicBezTo>
                  <a:pt x="2219" y="11104"/>
                  <a:pt x="2103" y="11248"/>
                  <a:pt x="2103" y="11420"/>
                </a:cubicBezTo>
                <a:lnTo>
                  <a:pt x="2103" y="11708"/>
                </a:lnTo>
                <a:lnTo>
                  <a:pt x="3889" y="11708"/>
                </a:lnTo>
                <a:lnTo>
                  <a:pt x="3889" y="12918"/>
                </a:lnTo>
                <a:lnTo>
                  <a:pt x="3284" y="12918"/>
                </a:lnTo>
                <a:lnTo>
                  <a:pt x="3284" y="13523"/>
                </a:lnTo>
                <a:lnTo>
                  <a:pt x="4206" y="13523"/>
                </a:lnTo>
                <a:cubicBezTo>
                  <a:pt x="4379" y="13494"/>
                  <a:pt x="4494" y="13379"/>
                  <a:pt x="4494" y="13206"/>
                </a:cubicBezTo>
                <a:lnTo>
                  <a:pt x="4494" y="11420"/>
                </a:lnTo>
                <a:cubicBezTo>
                  <a:pt x="4494" y="11248"/>
                  <a:pt x="4350" y="11104"/>
                  <a:pt x="4206" y="11104"/>
                </a:cubicBezTo>
                <a:close/>
                <a:moveTo>
                  <a:pt x="6597" y="11104"/>
                </a:moveTo>
                <a:cubicBezTo>
                  <a:pt x="6424" y="11104"/>
                  <a:pt x="6309" y="11248"/>
                  <a:pt x="6309" y="11420"/>
                </a:cubicBezTo>
                <a:lnTo>
                  <a:pt x="6309" y="13206"/>
                </a:lnTo>
                <a:cubicBezTo>
                  <a:pt x="6309" y="13379"/>
                  <a:pt x="6424" y="13523"/>
                  <a:pt x="6597" y="13523"/>
                </a:cubicBezTo>
                <a:lnTo>
                  <a:pt x="8411" y="13523"/>
                </a:lnTo>
                <a:cubicBezTo>
                  <a:pt x="8584" y="13494"/>
                  <a:pt x="8699" y="13379"/>
                  <a:pt x="8699" y="13206"/>
                </a:cubicBezTo>
                <a:lnTo>
                  <a:pt x="8699" y="11420"/>
                </a:lnTo>
                <a:cubicBezTo>
                  <a:pt x="8699" y="11248"/>
                  <a:pt x="8555" y="11104"/>
                  <a:pt x="8411" y="11104"/>
                </a:cubicBezTo>
                <a:close/>
                <a:moveTo>
                  <a:pt x="2103" y="12630"/>
                </a:moveTo>
                <a:cubicBezTo>
                  <a:pt x="2276" y="12630"/>
                  <a:pt x="2391" y="12745"/>
                  <a:pt x="2391" y="12918"/>
                </a:cubicBezTo>
                <a:lnTo>
                  <a:pt x="2391" y="13984"/>
                </a:lnTo>
                <a:lnTo>
                  <a:pt x="2391" y="13984"/>
                </a:lnTo>
                <a:lnTo>
                  <a:pt x="1038" y="12630"/>
                </a:lnTo>
                <a:close/>
                <a:moveTo>
                  <a:pt x="14431" y="4220"/>
                </a:moveTo>
                <a:lnTo>
                  <a:pt x="14431" y="10207"/>
                </a:lnTo>
                <a:lnTo>
                  <a:pt x="14431" y="10207"/>
                </a:lnTo>
                <a:cubicBezTo>
                  <a:pt x="13405" y="10265"/>
                  <a:pt x="12375" y="10683"/>
                  <a:pt x="11522" y="11536"/>
                </a:cubicBezTo>
                <a:cubicBezTo>
                  <a:pt x="10682" y="12375"/>
                  <a:pt x="10271" y="13396"/>
                  <a:pt x="10212" y="14416"/>
                </a:cubicBezTo>
                <a:lnTo>
                  <a:pt x="2996" y="14416"/>
                </a:lnTo>
                <a:lnTo>
                  <a:pt x="2996" y="12918"/>
                </a:lnTo>
                <a:cubicBezTo>
                  <a:pt x="2996" y="12428"/>
                  <a:pt x="2593" y="12025"/>
                  <a:pt x="2103" y="12025"/>
                </a:cubicBezTo>
                <a:lnTo>
                  <a:pt x="606" y="12025"/>
                </a:lnTo>
                <a:lnTo>
                  <a:pt x="606" y="4220"/>
                </a:lnTo>
                <a:close/>
                <a:moveTo>
                  <a:pt x="606" y="13040"/>
                </a:moveTo>
                <a:lnTo>
                  <a:pt x="2478" y="14934"/>
                </a:lnTo>
                <a:cubicBezTo>
                  <a:pt x="2536" y="14992"/>
                  <a:pt x="2622" y="15021"/>
                  <a:pt x="2708" y="15021"/>
                </a:cubicBezTo>
                <a:lnTo>
                  <a:pt x="10219" y="15021"/>
                </a:lnTo>
                <a:cubicBezTo>
                  <a:pt x="10235" y="15224"/>
                  <a:pt x="10264" y="15426"/>
                  <a:pt x="10307" y="15626"/>
                </a:cubicBezTo>
                <a:lnTo>
                  <a:pt x="894" y="15626"/>
                </a:lnTo>
                <a:cubicBezTo>
                  <a:pt x="721" y="15626"/>
                  <a:pt x="606" y="15482"/>
                  <a:pt x="606" y="15309"/>
                </a:cubicBezTo>
                <a:lnTo>
                  <a:pt x="606" y="13040"/>
                </a:lnTo>
                <a:close/>
                <a:moveTo>
                  <a:pt x="16332" y="12745"/>
                </a:moveTo>
                <a:lnTo>
                  <a:pt x="16678" y="13120"/>
                </a:lnTo>
                <a:lnTo>
                  <a:pt x="15295" y="14502"/>
                </a:lnTo>
                <a:cubicBezTo>
                  <a:pt x="15180" y="14617"/>
                  <a:pt x="15180" y="14819"/>
                  <a:pt x="15295" y="14934"/>
                </a:cubicBezTo>
                <a:lnTo>
                  <a:pt x="16678" y="16346"/>
                </a:lnTo>
                <a:lnTo>
                  <a:pt x="16332" y="16691"/>
                </a:lnTo>
                <a:lnTo>
                  <a:pt x="14921" y="15309"/>
                </a:lnTo>
                <a:cubicBezTo>
                  <a:pt x="14863" y="15251"/>
                  <a:pt x="14805" y="15222"/>
                  <a:pt x="14719" y="15222"/>
                </a:cubicBezTo>
                <a:cubicBezTo>
                  <a:pt x="14704" y="15215"/>
                  <a:pt x="14686" y="15211"/>
                  <a:pt x="14668" y="15211"/>
                </a:cubicBezTo>
                <a:cubicBezTo>
                  <a:pt x="14617" y="15211"/>
                  <a:pt x="14560" y="15238"/>
                  <a:pt x="14517" y="15280"/>
                </a:cubicBezTo>
                <a:lnTo>
                  <a:pt x="13135" y="16662"/>
                </a:lnTo>
                <a:lnTo>
                  <a:pt x="12789" y="16288"/>
                </a:lnTo>
                <a:lnTo>
                  <a:pt x="14172" y="14905"/>
                </a:lnTo>
                <a:cubicBezTo>
                  <a:pt x="14287" y="14790"/>
                  <a:pt x="14287" y="14589"/>
                  <a:pt x="14172" y="14473"/>
                </a:cubicBezTo>
                <a:lnTo>
                  <a:pt x="12789" y="13091"/>
                </a:lnTo>
                <a:lnTo>
                  <a:pt x="13135" y="12745"/>
                </a:lnTo>
                <a:lnTo>
                  <a:pt x="14517" y="14128"/>
                </a:lnTo>
                <a:cubicBezTo>
                  <a:pt x="14575" y="14185"/>
                  <a:pt x="14647" y="14214"/>
                  <a:pt x="14723" y="14214"/>
                </a:cubicBezTo>
                <a:cubicBezTo>
                  <a:pt x="14798" y="14214"/>
                  <a:pt x="14877" y="14185"/>
                  <a:pt x="14949" y="14128"/>
                </a:cubicBezTo>
                <a:lnTo>
                  <a:pt x="16332" y="12745"/>
                </a:lnTo>
                <a:close/>
                <a:moveTo>
                  <a:pt x="13120" y="12025"/>
                </a:moveTo>
                <a:cubicBezTo>
                  <a:pt x="13041" y="12025"/>
                  <a:pt x="12962" y="12054"/>
                  <a:pt x="12904" y="12112"/>
                </a:cubicBezTo>
                <a:lnTo>
                  <a:pt x="12098" y="12889"/>
                </a:lnTo>
                <a:cubicBezTo>
                  <a:pt x="11983" y="13033"/>
                  <a:pt x="11983" y="13206"/>
                  <a:pt x="12098" y="13321"/>
                </a:cubicBezTo>
                <a:lnTo>
                  <a:pt x="13509" y="14733"/>
                </a:lnTo>
                <a:lnTo>
                  <a:pt x="12098" y="16086"/>
                </a:lnTo>
                <a:cubicBezTo>
                  <a:pt x="11983" y="16202"/>
                  <a:pt x="11983" y="16403"/>
                  <a:pt x="12098" y="16518"/>
                </a:cubicBezTo>
                <a:lnTo>
                  <a:pt x="12904" y="17325"/>
                </a:lnTo>
                <a:cubicBezTo>
                  <a:pt x="12962" y="17382"/>
                  <a:pt x="13041" y="17411"/>
                  <a:pt x="13120" y="17411"/>
                </a:cubicBezTo>
                <a:cubicBezTo>
                  <a:pt x="13200" y="17411"/>
                  <a:pt x="13279" y="17382"/>
                  <a:pt x="13336" y="17325"/>
                </a:cubicBezTo>
                <a:lnTo>
                  <a:pt x="14719" y="15942"/>
                </a:lnTo>
                <a:lnTo>
                  <a:pt x="16102" y="17325"/>
                </a:lnTo>
                <a:cubicBezTo>
                  <a:pt x="16159" y="17382"/>
                  <a:pt x="16246" y="17411"/>
                  <a:pt x="16332" y="17411"/>
                </a:cubicBezTo>
                <a:cubicBezTo>
                  <a:pt x="16390" y="17411"/>
                  <a:pt x="16476" y="17382"/>
                  <a:pt x="16534" y="17325"/>
                </a:cubicBezTo>
                <a:lnTo>
                  <a:pt x="17340" y="16518"/>
                </a:lnTo>
                <a:cubicBezTo>
                  <a:pt x="17455" y="16403"/>
                  <a:pt x="17455" y="16230"/>
                  <a:pt x="17340" y="16115"/>
                </a:cubicBezTo>
                <a:lnTo>
                  <a:pt x="15957" y="14733"/>
                </a:lnTo>
                <a:lnTo>
                  <a:pt x="17340" y="13321"/>
                </a:lnTo>
                <a:cubicBezTo>
                  <a:pt x="17455" y="13206"/>
                  <a:pt x="17455" y="13033"/>
                  <a:pt x="17340" y="12889"/>
                </a:cubicBezTo>
                <a:lnTo>
                  <a:pt x="16534" y="12112"/>
                </a:lnTo>
                <a:cubicBezTo>
                  <a:pt x="16476" y="12054"/>
                  <a:pt x="16397" y="12025"/>
                  <a:pt x="16318" y="12025"/>
                </a:cubicBezTo>
                <a:cubicBezTo>
                  <a:pt x="16238" y="12025"/>
                  <a:pt x="16159" y="12054"/>
                  <a:pt x="16102" y="12112"/>
                </a:cubicBezTo>
                <a:lnTo>
                  <a:pt x="14719" y="13494"/>
                </a:lnTo>
                <a:lnTo>
                  <a:pt x="13336" y="12112"/>
                </a:lnTo>
                <a:cubicBezTo>
                  <a:pt x="13279" y="12054"/>
                  <a:pt x="13200" y="12025"/>
                  <a:pt x="13120" y="12025"/>
                </a:cubicBezTo>
                <a:close/>
                <a:moveTo>
                  <a:pt x="14719" y="10816"/>
                </a:moveTo>
                <a:cubicBezTo>
                  <a:pt x="16879" y="10816"/>
                  <a:pt x="18636" y="12572"/>
                  <a:pt x="18636" y="14733"/>
                </a:cubicBezTo>
                <a:cubicBezTo>
                  <a:pt x="18617" y="17069"/>
                  <a:pt x="16688" y="18629"/>
                  <a:pt x="14684" y="18629"/>
                </a:cubicBezTo>
                <a:cubicBezTo>
                  <a:pt x="13724" y="18629"/>
                  <a:pt x="12747" y="18271"/>
                  <a:pt x="11954" y="17469"/>
                </a:cubicBezTo>
                <a:cubicBezTo>
                  <a:pt x="9506" y="15021"/>
                  <a:pt x="11234" y="10816"/>
                  <a:pt x="14719" y="10816"/>
                </a:cubicBezTo>
                <a:close/>
                <a:moveTo>
                  <a:pt x="2694" y="0"/>
                </a:moveTo>
                <a:cubicBezTo>
                  <a:pt x="2240" y="0"/>
                  <a:pt x="1787" y="303"/>
                  <a:pt x="1787" y="907"/>
                </a:cubicBezTo>
                <a:lnTo>
                  <a:pt x="1787" y="1224"/>
                </a:lnTo>
                <a:lnTo>
                  <a:pt x="894" y="1224"/>
                </a:lnTo>
                <a:cubicBezTo>
                  <a:pt x="404" y="1224"/>
                  <a:pt x="1" y="1628"/>
                  <a:pt x="1" y="2117"/>
                </a:cubicBezTo>
                <a:lnTo>
                  <a:pt x="1" y="12313"/>
                </a:lnTo>
                <a:lnTo>
                  <a:pt x="1" y="15309"/>
                </a:lnTo>
                <a:cubicBezTo>
                  <a:pt x="1" y="15827"/>
                  <a:pt x="404" y="16230"/>
                  <a:pt x="894" y="16230"/>
                </a:cubicBezTo>
                <a:lnTo>
                  <a:pt x="10480" y="16230"/>
                </a:lnTo>
                <a:cubicBezTo>
                  <a:pt x="11081" y="17900"/>
                  <a:pt x="12629" y="19226"/>
                  <a:pt x="14719" y="19226"/>
                </a:cubicBezTo>
                <a:cubicBezTo>
                  <a:pt x="17196" y="19226"/>
                  <a:pt x="19212" y="17210"/>
                  <a:pt x="19212" y="14733"/>
                </a:cubicBezTo>
                <a:cubicBezTo>
                  <a:pt x="19212" y="12133"/>
                  <a:pt x="17201" y="10371"/>
                  <a:pt x="15007" y="10212"/>
                </a:cubicBezTo>
                <a:lnTo>
                  <a:pt x="15007" y="10212"/>
                </a:lnTo>
                <a:lnTo>
                  <a:pt x="15007" y="2117"/>
                </a:lnTo>
                <a:cubicBezTo>
                  <a:pt x="15007" y="1628"/>
                  <a:pt x="14604" y="1224"/>
                  <a:pt x="14114" y="1224"/>
                </a:cubicBezTo>
                <a:lnTo>
                  <a:pt x="13192" y="1224"/>
                </a:lnTo>
                <a:lnTo>
                  <a:pt x="13192" y="907"/>
                </a:lnTo>
                <a:cubicBezTo>
                  <a:pt x="13149" y="360"/>
                  <a:pt x="12724" y="87"/>
                  <a:pt x="12300" y="87"/>
                </a:cubicBezTo>
                <a:cubicBezTo>
                  <a:pt x="11875" y="87"/>
                  <a:pt x="11450" y="360"/>
                  <a:pt x="11407" y="907"/>
                </a:cubicBezTo>
                <a:lnTo>
                  <a:pt x="11407" y="1195"/>
                </a:lnTo>
                <a:lnTo>
                  <a:pt x="8411" y="1195"/>
                </a:lnTo>
                <a:lnTo>
                  <a:pt x="8411" y="907"/>
                </a:lnTo>
                <a:cubicBezTo>
                  <a:pt x="8411" y="303"/>
                  <a:pt x="7965" y="0"/>
                  <a:pt x="7518" y="0"/>
                </a:cubicBezTo>
                <a:cubicBezTo>
                  <a:pt x="7072" y="0"/>
                  <a:pt x="6625" y="303"/>
                  <a:pt x="6625" y="907"/>
                </a:cubicBezTo>
                <a:lnTo>
                  <a:pt x="6625" y="1195"/>
                </a:lnTo>
                <a:lnTo>
                  <a:pt x="3601" y="1195"/>
                </a:lnTo>
                <a:lnTo>
                  <a:pt x="3601" y="907"/>
                </a:lnTo>
                <a:cubicBezTo>
                  <a:pt x="3601" y="303"/>
                  <a:pt x="3148" y="0"/>
                  <a:pt x="269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889" name="Google Shape;889;p87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6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Slogan</a:t>
            </a:r>
            <a:endParaRPr dirty="0"/>
          </a:p>
        </p:txBody>
      </p:sp>
      <p:pic>
        <p:nvPicPr>
          <p:cNvPr id="3" name="Image 2" descr="Une image contenant carte&#10;&#10;Description générée automatiquement">
            <a:extLst>
              <a:ext uri="{FF2B5EF4-FFF2-40B4-BE49-F238E27FC236}">
                <a16:creationId xmlns:a16="http://schemas.microsoft.com/office/drawing/2014/main" id="{E0CF115D-87CE-49B4-BB11-FA6604DF11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162" y="1315275"/>
            <a:ext cx="5798993" cy="31305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Simple Calendar 2021 by Slidesgo">
  <a:themeElements>
    <a:clrScheme name="Simple Light">
      <a:dk1>
        <a:srgbClr val="333333"/>
      </a:dk1>
      <a:lt1>
        <a:srgbClr val="F3F3F3"/>
      </a:lt1>
      <a:dk2>
        <a:srgbClr val="333333"/>
      </a:dk2>
      <a:lt2>
        <a:srgbClr val="F3F3F3"/>
      </a:lt2>
      <a:accent1>
        <a:srgbClr val="FE643E"/>
      </a:accent1>
      <a:accent2>
        <a:srgbClr val="FC972D"/>
      </a:accent2>
      <a:accent3>
        <a:srgbClr val="F6DE9E"/>
      </a:accent3>
      <a:accent4>
        <a:srgbClr val="5EBDC6"/>
      </a:accent4>
      <a:accent5>
        <a:srgbClr val="C27BA0"/>
      </a:accent5>
      <a:accent6>
        <a:srgbClr val="C27BA0"/>
      </a:accent6>
      <a:hlink>
        <a:srgbClr val="F3F3F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819CCBB0AC5A448B515B533FFA801B1" ma:contentTypeVersion="11" ma:contentTypeDescription="Crée un document." ma:contentTypeScope="" ma:versionID="aef9fbd4bb00aea64c3c456e9575d254">
  <xsd:schema xmlns:xsd="http://www.w3.org/2001/XMLSchema" xmlns:xs="http://www.w3.org/2001/XMLSchema" xmlns:p="http://schemas.microsoft.com/office/2006/metadata/properties" xmlns:ns3="640e052c-54b2-40a5-9885-c7326f023c79" xmlns:ns4="7e9dd110-20b8-4d04-9245-3434a27d8467" targetNamespace="http://schemas.microsoft.com/office/2006/metadata/properties" ma:root="true" ma:fieldsID="ad6c61510c88b251987db1d25498e9f2" ns3:_="" ns4:_="">
    <xsd:import namespace="640e052c-54b2-40a5-9885-c7326f023c79"/>
    <xsd:import namespace="7e9dd110-20b8-4d04-9245-3434a27d8467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40e052c-54b2-40a5-9885-c7326f023c7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e9dd110-20b8-4d04-9245-3434a27d8467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Partagé avec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Partagé avec dé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Partage du hachage d’indicateur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6A85D4EF-2317-4B47-AA08-E91E2E94F2C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40e052c-54b2-40a5-9885-c7326f023c79"/>
    <ds:schemaRef ds:uri="7e9dd110-20b8-4d04-9245-3434a27d846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1CFE950-55CA-4620-B18E-85933B9803C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C669767-5316-46C6-95CA-943B7312A344}">
  <ds:schemaRefs>
    <ds:schemaRef ds:uri="http://schemas.microsoft.com/office/2006/documentManagement/types"/>
    <ds:schemaRef ds:uri="http://schemas.microsoft.com/office/2006/metadata/properties"/>
    <ds:schemaRef ds:uri="http://purl.org/dc/elements/1.1/"/>
    <ds:schemaRef ds:uri="http://schemas.openxmlformats.org/package/2006/metadata/core-properties"/>
    <ds:schemaRef ds:uri="http://purl.org/dc/terms/"/>
    <ds:schemaRef ds:uri="http://schemas.microsoft.com/office/infopath/2007/PartnerControls"/>
    <ds:schemaRef ds:uri="7e9dd110-20b8-4d04-9245-3434a27d8467"/>
    <ds:schemaRef ds:uri="640e052c-54b2-40a5-9885-c7326f023c79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1271</TotalTime>
  <Words>707</Words>
  <Application>Microsoft Office PowerPoint</Application>
  <PresentationFormat>Affichage à l'écran (16:9)</PresentationFormat>
  <Paragraphs>200</Paragraphs>
  <Slides>32</Slides>
  <Notes>32</Notes>
  <HiddenSlides>0</HiddenSlides>
  <MMClips>0</MMClips>
  <ScaleCrop>false</ScaleCrop>
  <HeadingPairs>
    <vt:vector size="6" baseType="variant">
      <vt:variant>
        <vt:lpstr>Polices utilisées</vt:lpstr>
      </vt:variant>
      <vt:variant>
        <vt:i4>9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32</vt:i4>
      </vt:variant>
    </vt:vector>
  </HeadingPairs>
  <TitlesOfParts>
    <vt:vector size="42" baseType="lpstr">
      <vt:lpstr>Barlow Semi Condensed</vt:lpstr>
      <vt:lpstr>Work Sans</vt:lpstr>
      <vt:lpstr>Poppins</vt:lpstr>
      <vt:lpstr>Poppins SemiBold</vt:lpstr>
      <vt:lpstr>Arial</vt:lpstr>
      <vt:lpstr>Wingdings</vt:lpstr>
      <vt:lpstr>Roboto Condensed Light</vt:lpstr>
      <vt:lpstr>Calibri</vt:lpstr>
      <vt:lpstr>Livvic</vt:lpstr>
      <vt:lpstr>Simple Calendar 2021 by Slidesgo</vt:lpstr>
      <vt:lpstr>DIGITALENDAR</vt:lpstr>
      <vt:lpstr>INTRODUCTION</vt:lpstr>
      <vt:lpstr>CONTEXTE DU SUJET</vt:lpstr>
      <vt:lpstr>CONTEXTE DU SUJET</vt:lpstr>
      <vt:lpstr>ORGANISATION</vt:lpstr>
      <vt:lpstr>ORGANISATION</vt:lpstr>
      <vt:lpstr>SOMMAIRE</vt:lpstr>
      <vt:lpstr>01</vt:lpstr>
      <vt:lpstr>Slogan</vt:lpstr>
      <vt:lpstr>Formulaire</vt:lpstr>
      <vt:lpstr>Personas</vt:lpstr>
      <vt:lpstr>Benchmark</vt:lpstr>
      <vt:lpstr>Les fonctionnalités du Daily Calendar</vt:lpstr>
      <vt:lpstr>02</vt:lpstr>
      <vt:lpstr>Le handicap visuel</vt:lpstr>
      <vt:lpstr>Les solutions proposées pour améliorer l’accessibilité de mon application</vt:lpstr>
      <vt:lpstr>03</vt:lpstr>
      <vt:lpstr>JANUARY</vt:lpstr>
      <vt:lpstr>JANUARY</vt:lpstr>
      <vt:lpstr>JANUARY</vt:lpstr>
      <vt:lpstr>JANUARY</vt:lpstr>
      <vt:lpstr>JANUARY</vt:lpstr>
      <vt:lpstr>JANUARY</vt:lpstr>
      <vt:lpstr>JANUARY</vt:lpstr>
      <vt:lpstr>JANUARY</vt:lpstr>
      <vt:lpstr>JANUARY</vt:lpstr>
      <vt:lpstr>JANUARY</vt:lpstr>
      <vt:lpstr>04</vt:lpstr>
      <vt:lpstr>Présentation PowerPoint</vt:lpstr>
      <vt:lpstr>Présentation PowerPoint</vt:lpstr>
      <vt:lpstr>05. CONCLUSION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DIGITALENDAR</dc:title>
  <dc:creator>Malek</dc:creator>
  <cp:lastModifiedBy>Malek Tajmout</cp:lastModifiedBy>
  <cp:revision>30</cp:revision>
  <dcterms:modified xsi:type="dcterms:W3CDTF">2021-05-11T01:02:30Z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0x0101005819CCBB0AC5A448B515B533FFA801B1</vt:lpwstr>
  </property>
</Properties>
</file>